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0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62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56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595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94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57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98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4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6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76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84B6D-D537-4846-A670-31D8ACF9CEC9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694FE-4DD9-4994-AF0B-8218B5F3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865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7883" y="750957"/>
            <a:ext cx="7784105" cy="6019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55376" y="39030"/>
            <a:ext cx="47324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latin typeface="High Tower Text" pitchFamily="18" charset="0"/>
              </a:rPr>
              <a:t>2016 </a:t>
            </a:r>
            <a:r>
              <a:rPr lang="en-US" dirty="0" smtClean="0"/>
              <a:t>WR</a:t>
            </a:r>
            <a:r>
              <a:rPr lang="en-US" sz="4000" dirty="0" smtClean="0">
                <a:latin typeface="High Tower Text" pitchFamily="18" charset="0"/>
              </a:rPr>
              <a:t> </a:t>
            </a:r>
            <a:r>
              <a:rPr lang="en-US" sz="4000" dirty="0" smtClean="0">
                <a:latin typeface="High Tower Text" pitchFamily="18" charset="0"/>
              </a:rPr>
              <a:t>Point Totals</a:t>
            </a:r>
            <a:endParaRPr lang="en-US" sz="4000" dirty="0">
              <a:latin typeface="High Tower Text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54169" y="52096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latin typeface="High Tower Text" pitchFamily="18" charset="0"/>
              </a:rPr>
              <a:t>After  __</a:t>
            </a:r>
            <a:r>
              <a:rPr lang="en-US" sz="3200" u="sng" dirty="0" smtClean="0">
                <a:latin typeface="High Tower Text" pitchFamily="18" charset="0"/>
              </a:rPr>
              <a:t>9</a:t>
            </a:r>
            <a:r>
              <a:rPr lang="en-US" sz="3200" dirty="0" smtClean="0">
                <a:latin typeface="High Tower Text" pitchFamily="18" charset="0"/>
              </a:rPr>
              <a:t>__ Games</a:t>
            </a:r>
            <a:endParaRPr lang="en-US" sz="3200" dirty="0">
              <a:latin typeface="High Tower Text" pitchFamily="18" charset="0"/>
            </a:endParaRPr>
          </a:p>
        </p:txBody>
      </p:sp>
      <p:sp>
        <p:nvSpPr>
          <p:cNvPr id="7" name="TextBox 12"/>
          <p:cNvSpPr txBox="1"/>
          <p:nvPr/>
        </p:nvSpPr>
        <p:spPr>
          <a:xfrm>
            <a:off x="42484" y="293757"/>
            <a:ext cx="1055096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b="1" u="sng" dirty="0" smtClean="0">
                <a:latin typeface="High Tower Text" pitchFamily="18" charset="0"/>
              </a:rPr>
              <a:t>Name:</a:t>
            </a:r>
          </a:p>
          <a:p>
            <a:pPr algn="ctr"/>
            <a:endParaRPr lang="en-US" sz="1600" b="1" dirty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r>
              <a:rPr lang="en-US" sz="1600" b="1" dirty="0" smtClean="0">
                <a:latin typeface="High Tower Text" pitchFamily="18" charset="0"/>
              </a:rPr>
              <a:t>Young</a:t>
            </a:r>
          </a:p>
          <a:p>
            <a:pPr algn="ctr"/>
            <a:r>
              <a:rPr lang="en-US" sz="1600" b="1" dirty="0" smtClean="0">
                <a:latin typeface="High Tower Text" pitchFamily="18" charset="0"/>
              </a:rPr>
              <a:t>(14)</a:t>
            </a: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r>
              <a:rPr lang="en-US" sz="1600" b="1" dirty="0" smtClean="0">
                <a:latin typeface="High Tower Text" pitchFamily="18" charset="0"/>
              </a:rPr>
              <a:t>Smith</a:t>
            </a:r>
          </a:p>
          <a:p>
            <a:pPr algn="ctr"/>
            <a:r>
              <a:rPr lang="en-US" sz="1600" b="1" dirty="0" smtClean="0">
                <a:latin typeface="High Tower Text" pitchFamily="18" charset="0"/>
              </a:rPr>
              <a:t>(230)</a:t>
            </a: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endParaRPr lang="en-US" sz="1600" b="1" dirty="0" smtClean="0">
              <a:latin typeface="High Tower Text" pitchFamily="18" charset="0"/>
            </a:endParaRPr>
          </a:p>
          <a:p>
            <a:pPr algn="ctr"/>
            <a:r>
              <a:rPr lang="en-US" sz="1600" b="1" dirty="0" smtClean="0">
                <a:latin typeface="High Tower Text" pitchFamily="18" charset="0"/>
              </a:rPr>
              <a:t>Jones</a:t>
            </a:r>
          </a:p>
          <a:p>
            <a:pPr algn="ctr"/>
            <a:r>
              <a:rPr lang="en-US" sz="1600" b="1" dirty="0" smtClean="0">
                <a:latin typeface="High Tower Text" pitchFamily="18" charset="0"/>
              </a:rPr>
              <a:t>(126)</a:t>
            </a:r>
          </a:p>
        </p:txBody>
      </p:sp>
      <p:sp>
        <p:nvSpPr>
          <p:cNvPr id="8" name="TextBox 11"/>
          <p:cNvSpPr txBox="1"/>
          <p:nvPr/>
        </p:nvSpPr>
        <p:spPr>
          <a:xfrm rot="10800000">
            <a:off x="4843084" y="903356"/>
            <a:ext cx="583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50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9" name="TextBox 13"/>
          <p:cNvSpPr txBox="1"/>
          <p:nvPr/>
        </p:nvSpPr>
        <p:spPr>
          <a:xfrm>
            <a:off x="4843084" y="5819626"/>
            <a:ext cx="583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50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10" name="TextBox 14"/>
          <p:cNvSpPr txBox="1"/>
          <p:nvPr/>
        </p:nvSpPr>
        <p:spPr>
          <a:xfrm rot="10800000">
            <a:off x="4217592" y="903356"/>
            <a:ext cx="625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40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12" name="TextBox 16"/>
          <p:cNvSpPr txBox="1"/>
          <p:nvPr/>
        </p:nvSpPr>
        <p:spPr>
          <a:xfrm rot="10800000">
            <a:off x="3030452" y="903356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20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13" name="TextBox 17"/>
          <p:cNvSpPr txBox="1"/>
          <p:nvPr/>
        </p:nvSpPr>
        <p:spPr>
          <a:xfrm rot="10800000">
            <a:off x="2468942" y="903356"/>
            <a:ext cx="545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10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14" name="TextBox 18"/>
          <p:cNvSpPr txBox="1"/>
          <p:nvPr/>
        </p:nvSpPr>
        <p:spPr>
          <a:xfrm rot="10800000">
            <a:off x="3656082" y="903356"/>
            <a:ext cx="577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30</a:t>
            </a:r>
            <a:endParaRPr lang="en-US" sz="3600" dirty="0">
              <a:latin typeface="High Tower Text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899733" y="3741807"/>
            <a:ext cx="60198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90133" y="3741807"/>
            <a:ext cx="60198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-319467" y="3741807"/>
            <a:ext cx="60198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-929067" y="3741807"/>
            <a:ext cx="6019800" cy="3810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376234" y="3741807"/>
            <a:ext cx="60198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023934" y="3741807"/>
            <a:ext cx="60198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671634" y="3741807"/>
            <a:ext cx="60198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5281234" y="3741807"/>
            <a:ext cx="6019800" cy="3810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33"/>
          <p:cNvSpPr txBox="1"/>
          <p:nvPr/>
        </p:nvSpPr>
        <p:spPr>
          <a:xfrm rot="10800000">
            <a:off x="5436792" y="903356"/>
            <a:ext cx="625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40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24" name="TextBox 34"/>
          <p:cNvSpPr txBox="1"/>
          <p:nvPr/>
        </p:nvSpPr>
        <p:spPr>
          <a:xfrm rot="10800000">
            <a:off x="6138484" y="903356"/>
            <a:ext cx="577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30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25" name="TextBox 35"/>
          <p:cNvSpPr txBox="1"/>
          <p:nvPr/>
        </p:nvSpPr>
        <p:spPr>
          <a:xfrm rot="10800000">
            <a:off x="6764252" y="903356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20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26" name="TextBox 36"/>
          <p:cNvSpPr txBox="1"/>
          <p:nvPr/>
        </p:nvSpPr>
        <p:spPr>
          <a:xfrm rot="10800000">
            <a:off x="7480724" y="899280"/>
            <a:ext cx="545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10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28" name="TextBox 38"/>
          <p:cNvSpPr txBox="1"/>
          <p:nvPr/>
        </p:nvSpPr>
        <p:spPr>
          <a:xfrm>
            <a:off x="5452684" y="5780157"/>
            <a:ext cx="625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40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29" name="TextBox 39"/>
          <p:cNvSpPr txBox="1"/>
          <p:nvPr/>
        </p:nvSpPr>
        <p:spPr>
          <a:xfrm>
            <a:off x="6154376" y="5780157"/>
            <a:ext cx="577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30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30" name="TextBox 40"/>
          <p:cNvSpPr txBox="1"/>
          <p:nvPr/>
        </p:nvSpPr>
        <p:spPr>
          <a:xfrm>
            <a:off x="6780144" y="5780157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20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31" name="TextBox 41"/>
          <p:cNvSpPr txBox="1"/>
          <p:nvPr/>
        </p:nvSpPr>
        <p:spPr>
          <a:xfrm>
            <a:off x="7348569" y="5802208"/>
            <a:ext cx="545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10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33" name="TextBox 43"/>
          <p:cNvSpPr txBox="1"/>
          <p:nvPr/>
        </p:nvSpPr>
        <p:spPr>
          <a:xfrm>
            <a:off x="4217592" y="5780157"/>
            <a:ext cx="625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40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35" name="TextBox 45"/>
          <p:cNvSpPr txBox="1"/>
          <p:nvPr/>
        </p:nvSpPr>
        <p:spPr>
          <a:xfrm>
            <a:off x="3030452" y="5780157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20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36" name="TextBox 46"/>
          <p:cNvSpPr txBox="1"/>
          <p:nvPr/>
        </p:nvSpPr>
        <p:spPr>
          <a:xfrm>
            <a:off x="2468942" y="5780157"/>
            <a:ext cx="545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10</a:t>
            </a:r>
            <a:endParaRPr lang="en-US" sz="3600" dirty="0">
              <a:latin typeface="High Tower Text" pitchFamily="18" charset="0"/>
            </a:endParaRPr>
          </a:p>
        </p:txBody>
      </p:sp>
      <p:sp>
        <p:nvSpPr>
          <p:cNvPr id="37" name="TextBox 47"/>
          <p:cNvSpPr txBox="1"/>
          <p:nvPr/>
        </p:nvSpPr>
        <p:spPr>
          <a:xfrm>
            <a:off x="3656082" y="5780157"/>
            <a:ext cx="577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High Tower Text" pitchFamily="18" charset="0"/>
              </a:rPr>
              <a:t>30</a:t>
            </a:r>
            <a:endParaRPr lang="en-US" sz="3600" dirty="0">
              <a:latin typeface="High Tower Text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rot="5400000">
            <a:off x="2728534" y="3741807"/>
            <a:ext cx="60198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118934" y="3741807"/>
            <a:ext cx="60198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1509334" y="3741807"/>
            <a:ext cx="60198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337884" y="1758976"/>
            <a:ext cx="990600" cy="1588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337884" y="5235867"/>
            <a:ext cx="7315200" cy="1588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337884" y="1691467"/>
            <a:ext cx="7543800" cy="1588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337884" y="3340169"/>
            <a:ext cx="6934200" cy="1588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 Box 13"/>
          <p:cNvSpPr txBox="1">
            <a:spLocks noChangeArrowheads="1"/>
          </p:cNvSpPr>
          <p:nvPr/>
        </p:nvSpPr>
        <p:spPr bwMode="auto">
          <a:xfrm>
            <a:off x="656549" y="6084957"/>
            <a:ext cx="5757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High Tower Text" pitchFamily="18" charset="0"/>
                <a:ea typeface="+mn-ea"/>
                <a:cs typeface="+mn-cs"/>
              </a:defRPr>
            </a:lvl9pPr>
          </a:lstStyle>
          <a:p>
            <a:r>
              <a:rPr lang="en-US" dirty="0" smtClean="0"/>
              <a:t>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070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42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High Tower Text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Hancock</dc:creator>
  <cp:lastModifiedBy>Jeff Hancock</cp:lastModifiedBy>
  <cp:revision>3</cp:revision>
  <dcterms:created xsi:type="dcterms:W3CDTF">2016-12-26T13:35:03Z</dcterms:created>
  <dcterms:modified xsi:type="dcterms:W3CDTF">2016-12-26T16:07:41Z</dcterms:modified>
</cp:coreProperties>
</file>