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10" d="100"/>
          <a:sy n="110" d="100"/>
        </p:scale>
        <p:origin x="59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15DF62-4739-4495-82A2-2065A103C469}" type="datetimeFigureOut">
              <a:rPr lang="en-US" smtClean="0"/>
              <a:t>4/19/2015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75F6EA-CE80-4AAD-9799-F3E7825831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60484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15DF62-4739-4495-82A2-2065A103C469}" type="datetimeFigureOut">
              <a:rPr lang="en-US" smtClean="0"/>
              <a:t>4/19/2015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75F6EA-CE80-4AAD-9799-F3E7825831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88469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15DF62-4739-4495-82A2-2065A103C469}" type="datetimeFigureOut">
              <a:rPr lang="en-US" smtClean="0"/>
              <a:t>4/19/2015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75F6EA-CE80-4AAD-9799-F3E7825831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11813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15DF62-4739-4495-82A2-2065A103C469}" type="datetimeFigureOut">
              <a:rPr lang="en-US" smtClean="0"/>
              <a:t>4/19/2015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75F6EA-CE80-4AAD-9799-F3E7825831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19703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15DF62-4739-4495-82A2-2065A103C469}" type="datetimeFigureOut">
              <a:rPr lang="en-US" smtClean="0"/>
              <a:t>4/19/2015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75F6EA-CE80-4AAD-9799-F3E7825831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14931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15DF62-4739-4495-82A2-2065A103C469}" type="datetimeFigureOut">
              <a:rPr lang="en-US" smtClean="0"/>
              <a:t>4/19/2015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75F6EA-CE80-4AAD-9799-F3E7825831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21904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15DF62-4739-4495-82A2-2065A103C469}" type="datetimeFigureOut">
              <a:rPr lang="en-US" smtClean="0"/>
              <a:t>4/19/2015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75F6EA-CE80-4AAD-9799-F3E7825831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97938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15DF62-4739-4495-82A2-2065A103C469}" type="datetimeFigureOut">
              <a:rPr lang="en-US" smtClean="0"/>
              <a:t>4/19/2015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75F6EA-CE80-4AAD-9799-F3E7825831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31571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15DF62-4739-4495-82A2-2065A103C469}" type="datetimeFigureOut">
              <a:rPr lang="en-US" smtClean="0"/>
              <a:t>4/19/2015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75F6EA-CE80-4AAD-9799-F3E7825831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31416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15DF62-4739-4495-82A2-2065A103C469}" type="datetimeFigureOut">
              <a:rPr lang="en-US" smtClean="0"/>
              <a:t>4/19/2015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75F6EA-CE80-4AAD-9799-F3E7825831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27916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15DF62-4739-4495-82A2-2065A103C469}" type="datetimeFigureOut">
              <a:rPr lang="en-US" smtClean="0"/>
              <a:t>4/19/2015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75F6EA-CE80-4AAD-9799-F3E7825831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78319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15DF62-4739-4495-82A2-2065A103C469}" type="datetimeFigureOut">
              <a:rPr lang="en-US" smtClean="0"/>
              <a:t>4/19/2015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75F6EA-CE80-4AAD-9799-F3E7825831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82709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val 6"/>
          <p:cNvSpPr/>
          <p:nvPr/>
        </p:nvSpPr>
        <p:spPr>
          <a:xfrm>
            <a:off x="5142412" y="1645904"/>
            <a:ext cx="348343" cy="156755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728758" y="1645904"/>
            <a:ext cx="348343" cy="156755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5961017" y="1645904"/>
            <a:ext cx="348343" cy="156755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6379030" y="1650269"/>
            <a:ext cx="348343" cy="156755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413659" y="1602348"/>
            <a:ext cx="348343" cy="156755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/>
          <p:cNvSpPr/>
          <p:nvPr/>
        </p:nvSpPr>
        <p:spPr>
          <a:xfrm>
            <a:off x="10781211" y="1645902"/>
            <a:ext cx="348343" cy="156755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/>
          <p:cNvSpPr/>
          <p:nvPr/>
        </p:nvSpPr>
        <p:spPr>
          <a:xfrm>
            <a:off x="2403566" y="1924591"/>
            <a:ext cx="348343" cy="156755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8930640" y="1933299"/>
            <a:ext cx="348343" cy="156755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val 15"/>
          <p:cNvSpPr/>
          <p:nvPr/>
        </p:nvSpPr>
        <p:spPr>
          <a:xfrm>
            <a:off x="5055330" y="2495001"/>
            <a:ext cx="348343" cy="156755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Oval 16"/>
          <p:cNvSpPr/>
          <p:nvPr/>
        </p:nvSpPr>
        <p:spPr>
          <a:xfrm>
            <a:off x="5556066" y="1628487"/>
            <a:ext cx="348343" cy="15675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Box 17"/>
          <p:cNvSpPr txBox="1"/>
          <p:nvPr/>
        </p:nvSpPr>
        <p:spPr>
          <a:xfrm>
            <a:off x="5490755" y="2311768"/>
            <a:ext cx="40059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Q</a:t>
            </a:r>
            <a:endParaRPr lang="en-US" sz="2800" dirty="0"/>
          </a:p>
        </p:txBody>
      </p:sp>
      <p:sp>
        <p:nvSpPr>
          <p:cNvPr id="19" name="TextBox 18"/>
          <p:cNvSpPr txBox="1"/>
          <p:nvPr/>
        </p:nvSpPr>
        <p:spPr>
          <a:xfrm>
            <a:off x="4354280" y="1219193"/>
            <a:ext cx="52450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DE</a:t>
            </a:r>
            <a:endParaRPr lang="en-US" sz="2400" dirty="0"/>
          </a:p>
        </p:txBody>
      </p:sp>
      <p:sp>
        <p:nvSpPr>
          <p:cNvPr id="20" name="TextBox 19"/>
          <p:cNvSpPr txBox="1"/>
          <p:nvPr/>
        </p:nvSpPr>
        <p:spPr>
          <a:xfrm>
            <a:off x="3209101" y="701039"/>
            <a:ext cx="68480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OLB</a:t>
            </a:r>
            <a:endParaRPr lang="en-US" sz="2400" dirty="0"/>
          </a:p>
        </p:txBody>
      </p:sp>
      <p:sp>
        <p:nvSpPr>
          <p:cNvPr id="21" name="Oval 20"/>
          <p:cNvSpPr/>
          <p:nvPr/>
        </p:nvSpPr>
        <p:spPr>
          <a:xfrm>
            <a:off x="5155468" y="5098862"/>
            <a:ext cx="348343" cy="156755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Oval 21"/>
          <p:cNvSpPr/>
          <p:nvPr/>
        </p:nvSpPr>
        <p:spPr>
          <a:xfrm>
            <a:off x="4741814" y="5098862"/>
            <a:ext cx="348343" cy="156755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Oval 22"/>
          <p:cNvSpPr/>
          <p:nvPr/>
        </p:nvSpPr>
        <p:spPr>
          <a:xfrm>
            <a:off x="5974073" y="5098862"/>
            <a:ext cx="348343" cy="156755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Oval 23"/>
          <p:cNvSpPr/>
          <p:nvPr/>
        </p:nvSpPr>
        <p:spPr>
          <a:xfrm>
            <a:off x="6392086" y="5103227"/>
            <a:ext cx="348343" cy="156755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Oval 24"/>
          <p:cNvSpPr/>
          <p:nvPr/>
        </p:nvSpPr>
        <p:spPr>
          <a:xfrm>
            <a:off x="426715" y="5055306"/>
            <a:ext cx="348343" cy="156755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Oval 25"/>
          <p:cNvSpPr/>
          <p:nvPr/>
        </p:nvSpPr>
        <p:spPr>
          <a:xfrm>
            <a:off x="10794267" y="5098860"/>
            <a:ext cx="348343" cy="156755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Oval 26"/>
          <p:cNvSpPr/>
          <p:nvPr/>
        </p:nvSpPr>
        <p:spPr>
          <a:xfrm>
            <a:off x="2416622" y="5377549"/>
            <a:ext cx="348343" cy="156755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Oval 27"/>
          <p:cNvSpPr/>
          <p:nvPr/>
        </p:nvSpPr>
        <p:spPr>
          <a:xfrm>
            <a:off x="8943696" y="5386257"/>
            <a:ext cx="348343" cy="156755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Oval 28"/>
          <p:cNvSpPr/>
          <p:nvPr/>
        </p:nvSpPr>
        <p:spPr>
          <a:xfrm>
            <a:off x="5068386" y="5947959"/>
            <a:ext cx="348343" cy="156755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Oval 29"/>
          <p:cNvSpPr/>
          <p:nvPr/>
        </p:nvSpPr>
        <p:spPr>
          <a:xfrm>
            <a:off x="5569122" y="5081445"/>
            <a:ext cx="348343" cy="15675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TextBox 30"/>
          <p:cNvSpPr txBox="1"/>
          <p:nvPr/>
        </p:nvSpPr>
        <p:spPr>
          <a:xfrm>
            <a:off x="5503811" y="5764726"/>
            <a:ext cx="40059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Q</a:t>
            </a:r>
            <a:endParaRPr lang="en-US" sz="2800" dirty="0"/>
          </a:p>
        </p:txBody>
      </p:sp>
      <p:sp>
        <p:nvSpPr>
          <p:cNvPr id="32" name="TextBox 31"/>
          <p:cNvSpPr txBox="1"/>
          <p:nvPr/>
        </p:nvSpPr>
        <p:spPr>
          <a:xfrm>
            <a:off x="4300031" y="4571884"/>
            <a:ext cx="52450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DE</a:t>
            </a:r>
            <a:endParaRPr lang="en-US" sz="2400" dirty="0"/>
          </a:p>
        </p:txBody>
      </p:sp>
      <p:sp>
        <p:nvSpPr>
          <p:cNvPr id="33" name="TextBox 32"/>
          <p:cNvSpPr txBox="1"/>
          <p:nvPr/>
        </p:nvSpPr>
        <p:spPr>
          <a:xfrm>
            <a:off x="3209100" y="4318800"/>
            <a:ext cx="68480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OLB</a:t>
            </a:r>
            <a:endParaRPr lang="en-US" sz="2400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13211" y="3326674"/>
            <a:ext cx="11922035" cy="8709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Box 35"/>
          <p:cNvSpPr txBox="1"/>
          <p:nvPr/>
        </p:nvSpPr>
        <p:spPr>
          <a:xfrm>
            <a:off x="2516771" y="34828"/>
            <a:ext cx="598195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u="sng" dirty="0" smtClean="0"/>
              <a:t>Zone Read with a Swing Route on the Backside</a:t>
            </a:r>
            <a:endParaRPr lang="en-US" sz="2400" u="sng" dirty="0"/>
          </a:p>
        </p:txBody>
      </p:sp>
      <p:sp>
        <p:nvSpPr>
          <p:cNvPr id="37" name="TextBox 36"/>
          <p:cNvSpPr txBox="1"/>
          <p:nvPr/>
        </p:nvSpPr>
        <p:spPr>
          <a:xfrm>
            <a:off x="2669171" y="3383282"/>
            <a:ext cx="633603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u="sng" dirty="0" smtClean="0"/>
              <a:t>Zone Read with a Flat Path Route on the Backside</a:t>
            </a:r>
            <a:endParaRPr lang="en-US" sz="2400" u="sng" dirty="0"/>
          </a:p>
        </p:txBody>
      </p:sp>
      <p:sp>
        <p:nvSpPr>
          <p:cNvPr id="38" name="Freeform 37"/>
          <p:cNvSpPr/>
          <p:nvPr/>
        </p:nvSpPr>
        <p:spPr>
          <a:xfrm>
            <a:off x="748937" y="2011679"/>
            <a:ext cx="1759132" cy="465904"/>
          </a:xfrm>
          <a:custGeom>
            <a:avLst/>
            <a:gdLst>
              <a:gd name="connsiteX0" fmla="*/ 1759132 w 1759132"/>
              <a:gd name="connsiteY0" fmla="*/ 52252 h 331489"/>
              <a:gd name="connsiteX1" fmla="*/ 1288869 w 1759132"/>
              <a:gd name="connsiteY1" fmla="*/ 287383 h 331489"/>
              <a:gd name="connsiteX2" fmla="*/ 531223 w 1759132"/>
              <a:gd name="connsiteY2" fmla="*/ 304800 h 331489"/>
              <a:gd name="connsiteX3" fmla="*/ 0 w 1759132"/>
              <a:gd name="connsiteY3" fmla="*/ 0 h 331489"/>
              <a:gd name="connsiteX4" fmla="*/ 0 w 1759132"/>
              <a:gd name="connsiteY4" fmla="*/ 0 h 3314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759132" h="331489">
                <a:moveTo>
                  <a:pt x="1759132" y="52252"/>
                </a:moveTo>
                <a:cubicBezTo>
                  <a:pt x="1626326" y="148772"/>
                  <a:pt x="1493520" y="245292"/>
                  <a:pt x="1288869" y="287383"/>
                </a:cubicBezTo>
                <a:cubicBezTo>
                  <a:pt x="1084218" y="329474"/>
                  <a:pt x="746034" y="352697"/>
                  <a:pt x="531223" y="304800"/>
                </a:cubicBezTo>
                <a:cubicBezTo>
                  <a:pt x="316412" y="256903"/>
                  <a:pt x="0" y="0"/>
                  <a:pt x="0" y="0"/>
                </a:cubicBezTo>
                <a:lnTo>
                  <a:pt x="0" y="0"/>
                </a:lnTo>
              </a:path>
            </a:pathLst>
          </a:custGeom>
          <a:noFill/>
          <a:ln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Freeform 38"/>
          <p:cNvSpPr/>
          <p:nvPr/>
        </p:nvSpPr>
        <p:spPr>
          <a:xfrm>
            <a:off x="5338354" y="1950720"/>
            <a:ext cx="1105989" cy="548640"/>
          </a:xfrm>
          <a:custGeom>
            <a:avLst/>
            <a:gdLst>
              <a:gd name="connsiteX0" fmla="*/ 0 w 1105989"/>
              <a:gd name="connsiteY0" fmla="*/ 548640 h 548640"/>
              <a:gd name="connsiteX1" fmla="*/ 583475 w 1105989"/>
              <a:gd name="connsiteY1" fmla="*/ 478971 h 548640"/>
              <a:gd name="connsiteX2" fmla="*/ 931817 w 1105989"/>
              <a:gd name="connsiteY2" fmla="*/ 217714 h 548640"/>
              <a:gd name="connsiteX3" fmla="*/ 1105989 w 1105989"/>
              <a:gd name="connsiteY3" fmla="*/ 0 h 548640"/>
              <a:gd name="connsiteX4" fmla="*/ 1105989 w 1105989"/>
              <a:gd name="connsiteY4" fmla="*/ 0 h 5486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05989" h="548640">
                <a:moveTo>
                  <a:pt x="0" y="548640"/>
                </a:moveTo>
                <a:cubicBezTo>
                  <a:pt x="214086" y="541382"/>
                  <a:pt x="428172" y="534125"/>
                  <a:pt x="583475" y="478971"/>
                </a:cubicBezTo>
                <a:cubicBezTo>
                  <a:pt x="738778" y="423817"/>
                  <a:pt x="844731" y="297542"/>
                  <a:pt x="931817" y="217714"/>
                </a:cubicBezTo>
                <a:cubicBezTo>
                  <a:pt x="1018903" y="137885"/>
                  <a:pt x="1105989" y="0"/>
                  <a:pt x="1105989" y="0"/>
                </a:cubicBezTo>
                <a:lnTo>
                  <a:pt x="1105989" y="0"/>
                </a:lnTo>
              </a:path>
            </a:pathLst>
          </a:custGeom>
          <a:noFill/>
          <a:ln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TextBox 39"/>
          <p:cNvSpPr txBox="1"/>
          <p:nvPr/>
        </p:nvSpPr>
        <p:spPr>
          <a:xfrm>
            <a:off x="4706974" y="1166939"/>
            <a:ext cx="97622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i="1" dirty="0" smtClean="0"/>
              <a:t>(1</a:t>
            </a:r>
            <a:r>
              <a:rPr lang="en-US" sz="1600" i="1" baseline="30000" dirty="0" smtClean="0"/>
              <a:t>st</a:t>
            </a:r>
            <a:r>
              <a:rPr lang="en-US" sz="1600" i="1" dirty="0" smtClean="0"/>
              <a:t> Read)</a:t>
            </a:r>
            <a:endParaRPr lang="en-US" sz="1600" i="1" dirty="0"/>
          </a:p>
        </p:txBody>
      </p:sp>
      <p:sp>
        <p:nvSpPr>
          <p:cNvPr id="41" name="TextBox 40"/>
          <p:cNvSpPr txBox="1"/>
          <p:nvPr/>
        </p:nvSpPr>
        <p:spPr>
          <a:xfrm>
            <a:off x="4702614" y="4611188"/>
            <a:ext cx="97622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i="1" dirty="0" smtClean="0"/>
              <a:t>(1</a:t>
            </a:r>
            <a:r>
              <a:rPr lang="en-US" sz="1600" i="1" baseline="30000" dirty="0" smtClean="0"/>
              <a:t>st</a:t>
            </a:r>
            <a:r>
              <a:rPr lang="en-US" sz="1600" i="1" dirty="0" smtClean="0"/>
              <a:t> Read)</a:t>
            </a:r>
            <a:endParaRPr lang="en-US" sz="1600" i="1" dirty="0"/>
          </a:p>
        </p:txBody>
      </p:sp>
      <p:cxnSp>
        <p:nvCxnSpPr>
          <p:cNvPr id="43" name="Straight Arrow Connector 42"/>
          <p:cNvCxnSpPr>
            <a:stCxn id="27" idx="2"/>
          </p:cNvCxnSpPr>
          <p:nvPr/>
        </p:nvCxnSpPr>
        <p:spPr>
          <a:xfrm flipH="1" flipV="1">
            <a:off x="600886" y="5455926"/>
            <a:ext cx="1815736" cy="1"/>
          </a:xfrm>
          <a:prstGeom prst="straightConnector1">
            <a:avLst/>
          </a:prstGeom>
          <a:ln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Freeform 43"/>
          <p:cNvSpPr/>
          <p:nvPr/>
        </p:nvSpPr>
        <p:spPr>
          <a:xfrm>
            <a:off x="5299164" y="5412379"/>
            <a:ext cx="1105989" cy="548640"/>
          </a:xfrm>
          <a:custGeom>
            <a:avLst/>
            <a:gdLst>
              <a:gd name="connsiteX0" fmla="*/ 0 w 1105989"/>
              <a:gd name="connsiteY0" fmla="*/ 548640 h 548640"/>
              <a:gd name="connsiteX1" fmla="*/ 583475 w 1105989"/>
              <a:gd name="connsiteY1" fmla="*/ 478971 h 548640"/>
              <a:gd name="connsiteX2" fmla="*/ 931817 w 1105989"/>
              <a:gd name="connsiteY2" fmla="*/ 217714 h 548640"/>
              <a:gd name="connsiteX3" fmla="*/ 1105989 w 1105989"/>
              <a:gd name="connsiteY3" fmla="*/ 0 h 548640"/>
              <a:gd name="connsiteX4" fmla="*/ 1105989 w 1105989"/>
              <a:gd name="connsiteY4" fmla="*/ 0 h 5486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05989" h="548640">
                <a:moveTo>
                  <a:pt x="0" y="548640"/>
                </a:moveTo>
                <a:cubicBezTo>
                  <a:pt x="214086" y="541382"/>
                  <a:pt x="428172" y="534125"/>
                  <a:pt x="583475" y="478971"/>
                </a:cubicBezTo>
                <a:cubicBezTo>
                  <a:pt x="738778" y="423817"/>
                  <a:pt x="844731" y="297542"/>
                  <a:pt x="931817" y="217714"/>
                </a:cubicBezTo>
                <a:cubicBezTo>
                  <a:pt x="1018903" y="137885"/>
                  <a:pt x="1105989" y="0"/>
                  <a:pt x="1105989" y="0"/>
                </a:cubicBezTo>
                <a:lnTo>
                  <a:pt x="1105989" y="0"/>
                </a:lnTo>
              </a:path>
            </a:pathLst>
          </a:custGeom>
          <a:noFill/>
          <a:ln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TextBox 44"/>
          <p:cNvSpPr txBox="1"/>
          <p:nvPr/>
        </p:nvSpPr>
        <p:spPr>
          <a:xfrm>
            <a:off x="3770801" y="526859"/>
            <a:ext cx="101944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i="1" dirty="0" smtClean="0"/>
              <a:t>(2</a:t>
            </a:r>
            <a:r>
              <a:rPr lang="en-US" sz="1600" i="1" baseline="30000" dirty="0" smtClean="0"/>
              <a:t>nd</a:t>
            </a:r>
            <a:r>
              <a:rPr lang="en-US" sz="1600" i="1" dirty="0" smtClean="0"/>
              <a:t> Read)</a:t>
            </a:r>
            <a:endParaRPr lang="en-US" sz="1600" i="1" dirty="0"/>
          </a:p>
        </p:txBody>
      </p:sp>
      <p:sp>
        <p:nvSpPr>
          <p:cNvPr id="46" name="TextBox 45"/>
          <p:cNvSpPr txBox="1"/>
          <p:nvPr/>
        </p:nvSpPr>
        <p:spPr>
          <a:xfrm>
            <a:off x="3770801" y="4125777"/>
            <a:ext cx="101944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i="1" dirty="0" smtClean="0"/>
              <a:t>(2</a:t>
            </a:r>
            <a:r>
              <a:rPr lang="en-US" sz="1600" i="1" baseline="30000" dirty="0" smtClean="0"/>
              <a:t>nd</a:t>
            </a:r>
            <a:r>
              <a:rPr lang="en-US" sz="1600" i="1" dirty="0" smtClean="0"/>
              <a:t> Read)</a:t>
            </a:r>
            <a:endParaRPr lang="en-US" sz="1600" i="1" dirty="0"/>
          </a:p>
        </p:txBody>
      </p:sp>
      <p:sp>
        <p:nvSpPr>
          <p:cNvPr id="47" name="Freeform 46"/>
          <p:cNvSpPr/>
          <p:nvPr/>
        </p:nvSpPr>
        <p:spPr>
          <a:xfrm>
            <a:off x="3640183" y="1942011"/>
            <a:ext cx="1959428" cy="694243"/>
          </a:xfrm>
          <a:custGeom>
            <a:avLst/>
            <a:gdLst>
              <a:gd name="connsiteX0" fmla="*/ 1959428 w 1959428"/>
              <a:gd name="connsiteY0" fmla="*/ 679269 h 694243"/>
              <a:gd name="connsiteX1" fmla="*/ 1236617 w 1959428"/>
              <a:gd name="connsiteY1" fmla="*/ 661852 h 694243"/>
              <a:gd name="connsiteX2" fmla="*/ 444137 w 1959428"/>
              <a:gd name="connsiteY2" fmla="*/ 391886 h 694243"/>
              <a:gd name="connsiteX3" fmla="*/ 0 w 1959428"/>
              <a:gd name="connsiteY3" fmla="*/ 0 h 694243"/>
              <a:gd name="connsiteX4" fmla="*/ 0 w 1959428"/>
              <a:gd name="connsiteY4" fmla="*/ 0 h 6942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59428" h="694243">
                <a:moveTo>
                  <a:pt x="1959428" y="679269"/>
                </a:moveTo>
                <a:cubicBezTo>
                  <a:pt x="1724296" y="694509"/>
                  <a:pt x="1489165" y="709749"/>
                  <a:pt x="1236617" y="661852"/>
                </a:cubicBezTo>
                <a:cubicBezTo>
                  <a:pt x="984069" y="613955"/>
                  <a:pt x="650240" y="502195"/>
                  <a:pt x="444137" y="391886"/>
                </a:cubicBezTo>
                <a:cubicBezTo>
                  <a:pt x="238034" y="281577"/>
                  <a:pt x="0" y="0"/>
                  <a:pt x="0" y="0"/>
                </a:cubicBezTo>
                <a:lnTo>
                  <a:pt x="0" y="0"/>
                </a:lnTo>
              </a:path>
            </a:pathLst>
          </a:custGeom>
          <a:noFill/>
          <a:ln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Freeform 47"/>
          <p:cNvSpPr/>
          <p:nvPr/>
        </p:nvSpPr>
        <p:spPr>
          <a:xfrm>
            <a:off x="3705493" y="5412391"/>
            <a:ext cx="1959428" cy="694243"/>
          </a:xfrm>
          <a:custGeom>
            <a:avLst/>
            <a:gdLst>
              <a:gd name="connsiteX0" fmla="*/ 1959428 w 1959428"/>
              <a:gd name="connsiteY0" fmla="*/ 679269 h 694243"/>
              <a:gd name="connsiteX1" fmla="*/ 1236617 w 1959428"/>
              <a:gd name="connsiteY1" fmla="*/ 661852 h 694243"/>
              <a:gd name="connsiteX2" fmla="*/ 444137 w 1959428"/>
              <a:gd name="connsiteY2" fmla="*/ 391886 h 694243"/>
              <a:gd name="connsiteX3" fmla="*/ 0 w 1959428"/>
              <a:gd name="connsiteY3" fmla="*/ 0 h 694243"/>
              <a:gd name="connsiteX4" fmla="*/ 0 w 1959428"/>
              <a:gd name="connsiteY4" fmla="*/ 0 h 6942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59428" h="694243">
                <a:moveTo>
                  <a:pt x="1959428" y="679269"/>
                </a:moveTo>
                <a:cubicBezTo>
                  <a:pt x="1724296" y="694509"/>
                  <a:pt x="1489165" y="709749"/>
                  <a:pt x="1236617" y="661852"/>
                </a:cubicBezTo>
                <a:cubicBezTo>
                  <a:pt x="984069" y="613955"/>
                  <a:pt x="650240" y="502195"/>
                  <a:pt x="444137" y="391886"/>
                </a:cubicBezTo>
                <a:cubicBezTo>
                  <a:pt x="238034" y="281577"/>
                  <a:pt x="0" y="0"/>
                  <a:pt x="0" y="0"/>
                </a:cubicBezTo>
                <a:lnTo>
                  <a:pt x="0" y="0"/>
                </a:lnTo>
              </a:path>
            </a:pathLst>
          </a:custGeom>
          <a:noFill/>
          <a:ln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0" name="Straight Connector 49"/>
          <p:cNvCxnSpPr>
            <a:stCxn id="11" idx="0"/>
          </p:cNvCxnSpPr>
          <p:nvPr/>
        </p:nvCxnSpPr>
        <p:spPr>
          <a:xfrm flipV="1">
            <a:off x="587831" y="1079863"/>
            <a:ext cx="13055" cy="522485"/>
          </a:xfrm>
          <a:prstGeom prst="line">
            <a:avLst/>
          </a:prstGeom>
          <a:ln>
            <a:solidFill>
              <a:schemeClr val="tx1"/>
            </a:solidFill>
            <a:tailEnd type="diamon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/>
          <p:cNvCxnSpPr/>
          <p:nvPr/>
        </p:nvCxnSpPr>
        <p:spPr>
          <a:xfrm flipV="1">
            <a:off x="610914" y="4531075"/>
            <a:ext cx="13055" cy="522485"/>
          </a:xfrm>
          <a:prstGeom prst="line">
            <a:avLst/>
          </a:prstGeom>
          <a:ln>
            <a:solidFill>
              <a:schemeClr val="tx1"/>
            </a:solidFill>
            <a:tailEnd type="diamon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718869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41</Words>
  <Application>Microsoft Office PowerPoint</Application>
  <PresentationFormat>Widescreen</PresentationFormat>
  <Paragraphs>12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Jeff Hancock</dc:creator>
  <cp:lastModifiedBy>Jeff Hancock</cp:lastModifiedBy>
  <cp:revision>5</cp:revision>
  <dcterms:created xsi:type="dcterms:W3CDTF">2015-04-19T19:22:31Z</dcterms:created>
  <dcterms:modified xsi:type="dcterms:W3CDTF">2015-04-19T19:33:40Z</dcterms:modified>
</cp:coreProperties>
</file>