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45D31-FC9F-400A-B6BA-4DEC165B221E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F7F50-2A7B-471B-85A8-A7E989634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29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2D2467B1-A3C5-4A7D-AEDC-C22DCE402423}" type="slidenum">
              <a:rPr lang="en-US" sz="1200" smtClean="0"/>
              <a:pPr eaLnBrk="1" hangingPunct="1">
                <a:defRPr/>
              </a:pPr>
              <a:t>2</a:t>
            </a:fld>
            <a:endParaRPr lang="en-US" sz="120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13E8A69D-59B3-437B-BE11-780BB3F74869}" type="slidenum">
              <a:rPr lang="en-US" sz="1200" smtClean="0"/>
              <a:pPr eaLnBrk="1" hangingPunct="1">
                <a:defRPr/>
              </a:pPr>
              <a:t>4</a:t>
            </a:fld>
            <a:endParaRPr lang="en-US" sz="1200" smtClean="0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6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0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8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4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8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1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4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1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6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1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0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13196-24F5-4F23-840B-525D39951202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81B7-2D6E-4BDC-A418-2C68AE136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7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SPRINTOUT GAME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QB will roll based on the direction.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The OL will execute Stretch blocking scheme.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		*Without going down field!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000" b="1" i="1" smtClean="0">
              <a:latin typeface="Arial Rounded MT Bold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The FB will arc to seal the MDM on the LOS.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		*If no MDM either help pin DE inside or peel on pursuit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000" b="1" i="1" smtClean="0">
              <a:latin typeface="Arial Rounded MT Bold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The WRs will run the concept to the sprint out side.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		* Backside will drag across field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000" b="1" i="1" smtClean="0">
              <a:latin typeface="Arial Rounded MT Bold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QB must deliver the ball on 5</a:t>
            </a:r>
            <a:r>
              <a:rPr lang="en-US" sz="2000" b="1" i="1" baseline="30000" smtClean="0">
                <a:latin typeface="Arial Rounded MT Bold" pitchFamily="34" charset="0"/>
              </a:rPr>
              <a:t>th</a:t>
            </a:r>
            <a:r>
              <a:rPr lang="en-US" sz="2000" b="1" i="1" smtClean="0">
                <a:latin typeface="Arial Rounded MT Bold" pitchFamily="34" charset="0"/>
              </a:rPr>
              <a:t> step.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i="1" smtClean="0">
                <a:latin typeface="Arial Rounded MT Bold" pitchFamily="34" charset="0"/>
              </a:rPr>
              <a:t>		* By 7</a:t>
            </a:r>
            <a:r>
              <a:rPr lang="en-US" sz="2000" b="1" i="1" baseline="30000" smtClean="0">
                <a:latin typeface="Arial Rounded MT Bold" pitchFamily="34" charset="0"/>
              </a:rPr>
              <a:t>th</a:t>
            </a:r>
            <a:r>
              <a:rPr lang="en-US" sz="2000" b="1" i="1" smtClean="0">
                <a:latin typeface="Arial Rounded MT Bold" pitchFamily="34" charset="0"/>
              </a:rPr>
              <a:t> step routes will be covered!</a:t>
            </a:r>
          </a:p>
          <a:p>
            <a:pPr eaLnBrk="1" hangingPunct="1">
              <a:defRPr/>
            </a:pPr>
            <a:endParaRPr lang="en-US" sz="2000" b="1" u="sng" smtClean="0"/>
          </a:p>
        </p:txBody>
      </p:sp>
    </p:spTree>
    <p:extLst>
      <p:ext uri="{BB962C8B-B14F-4D97-AF65-F5344CB8AC3E}">
        <p14:creationId xmlns:p14="http://schemas.microsoft.com/office/powerpoint/2010/main" val="32612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3810000" y="4906963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4343400" y="4906963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5257800" y="4906963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5715000" y="4906963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800600" y="4830763"/>
            <a:ext cx="304800" cy="304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762000" y="48006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X</a:t>
            </a: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5562600" y="57451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F</a:t>
            </a: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2590800" y="50292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h</a:t>
            </a:r>
          </a:p>
        </p:txBody>
      </p:sp>
      <p:sp>
        <p:nvSpPr>
          <p:cNvPr id="4107" name="Oval 11"/>
          <p:cNvSpPr>
            <a:spLocks noChangeArrowheads="1"/>
          </p:cNvSpPr>
          <p:nvPr/>
        </p:nvSpPr>
        <p:spPr bwMode="auto">
          <a:xfrm>
            <a:off x="4724400" y="58213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Q</a:t>
            </a: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2743200" y="55165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b="1">
              <a:latin typeface="Arial" pitchFamily="34" charset="0"/>
            </a:endParaRPr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8153400" y="51054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Z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6538913" y="48148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Y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152400" y="47545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152400" y="41449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152400" y="34591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152400" y="27733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52400" y="20875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 rot="5400000">
            <a:off x="800100" y="41068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 rot="5400000">
            <a:off x="800100" y="33448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1  0</a:t>
            </a:r>
          </a:p>
        </p:txBody>
      </p:sp>
      <p:sp>
        <p:nvSpPr>
          <p:cNvPr id="4118" name="Oval 22"/>
          <p:cNvSpPr>
            <a:spLocks noChangeArrowheads="1"/>
          </p:cNvSpPr>
          <p:nvPr/>
        </p:nvSpPr>
        <p:spPr bwMode="auto">
          <a:xfrm rot="5400000">
            <a:off x="800100" y="26590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1  5</a:t>
            </a:r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 rot="5400000">
            <a:off x="800100" y="19732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2  0</a:t>
            </a:r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5486400" y="3048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000" b="1" i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7543800" y="62023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000" b="1" i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1752600" y="28194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000" b="1" i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 flipV="1">
            <a:off x="3200400" y="39925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V="1">
            <a:off x="3200400" y="33067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 flipV="1">
            <a:off x="3200400" y="26209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 flipV="1">
            <a:off x="3200400" y="19351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V="1">
            <a:off x="6477000" y="39925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 flipV="1">
            <a:off x="6477000" y="33067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V="1">
            <a:off x="6477000" y="26209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 flipV="1">
            <a:off x="6477000" y="19351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31" name="Oval 35"/>
          <p:cNvSpPr>
            <a:spLocks noChangeArrowheads="1"/>
          </p:cNvSpPr>
          <p:nvPr/>
        </p:nvSpPr>
        <p:spPr bwMode="auto">
          <a:xfrm rot="-5400000">
            <a:off x="7886700" y="19732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2  0</a:t>
            </a:r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 rot="-5400000">
            <a:off x="7886700" y="26590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1  5</a:t>
            </a:r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 rot="-5400000">
            <a:off x="7886700" y="33448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1  0</a:t>
            </a:r>
          </a:p>
        </p:txBody>
      </p:sp>
      <p:sp>
        <p:nvSpPr>
          <p:cNvPr id="4134" name="Oval 38"/>
          <p:cNvSpPr>
            <a:spLocks noChangeArrowheads="1"/>
          </p:cNvSpPr>
          <p:nvPr/>
        </p:nvSpPr>
        <p:spPr bwMode="auto">
          <a:xfrm rot="-5400000">
            <a:off x="7886700" y="4106863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 flipV="1">
            <a:off x="990600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 flipV="1">
            <a:off x="6705600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 flipV="1">
            <a:off x="6705600" y="16002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 flipV="1">
            <a:off x="8382000" y="28194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1" name="Freeform 45"/>
          <p:cNvSpPr>
            <a:spLocks/>
          </p:cNvSpPr>
          <p:nvPr/>
        </p:nvSpPr>
        <p:spPr bwMode="auto">
          <a:xfrm>
            <a:off x="5867400" y="5105400"/>
            <a:ext cx="609600" cy="838200"/>
          </a:xfrm>
          <a:custGeom>
            <a:avLst/>
            <a:gdLst>
              <a:gd name="T0" fmla="*/ 0 w 384"/>
              <a:gd name="T1" fmla="*/ 2147483647 h 528"/>
              <a:gd name="T2" fmla="*/ 2147483647 w 384"/>
              <a:gd name="T3" fmla="*/ 2147483647 h 528"/>
              <a:gd name="T4" fmla="*/ 2147483647 w 384"/>
              <a:gd name="T5" fmla="*/ 2147483647 h 528"/>
              <a:gd name="T6" fmla="*/ 2147483647 w 384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4" h="528">
                <a:moveTo>
                  <a:pt x="0" y="528"/>
                </a:moveTo>
                <a:cubicBezTo>
                  <a:pt x="92" y="504"/>
                  <a:pt x="184" y="480"/>
                  <a:pt x="240" y="432"/>
                </a:cubicBezTo>
                <a:cubicBezTo>
                  <a:pt x="296" y="384"/>
                  <a:pt x="312" y="312"/>
                  <a:pt x="336" y="240"/>
                </a:cubicBezTo>
                <a:cubicBezTo>
                  <a:pt x="360" y="168"/>
                  <a:pt x="376" y="40"/>
                  <a:pt x="3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64008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 flipV="1">
            <a:off x="2895600" y="3497263"/>
            <a:ext cx="1219200" cy="145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8382000" y="2819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 flipV="1">
            <a:off x="4114800" y="3238500"/>
            <a:ext cx="2286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146" name="Oval 50"/>
          <p:cNvSpPr>
            <a:spLocks noChangeArrowheads="1"/>
          </p:cNvSpPr>
          <p:nvPr/>
        </p:nvSpPr>
        <p:spPr bwMode="auto">
          <a:xfrm>
            <a:off x="8077200" y="12954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4147" name="Oval 51"/>
          <p:cNvSpPr>
            <a:spLocks noChangeArrowheads="1"/>
          </p:cNvSpPr>
          <p:nvPr/>
        </p:nvSpPr>
        <p:spPr bwMode="auto">
          <a:xfrm>
            <a:off x="8610600" y="31242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148" name="Oval 52"/>
          <p:cNvSpPr>
            <a:spLocks noChangeArrowheads="1"/>
          </p:cNvSpPr>
          <p:nvPr/>
        </p:nvSpPr>
        <p:spPr bwMode="auto">
          <a:xfrm>
            <a:off x="6345238" y="2968625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54" name="Freeform 44"/>
          <p:cNvSpPr>
            <a:spLocks/>
          </p:cNvSpPr>
          <p:nvPr/>
        </p:nvSpPr>
        <p:spPr bwMode="auto">
          <a:xfrm flipH="1">
            <a:off x="4953000" y="6019800"/>
            <a:ext cx="1447800" cy="177800"/>
          </a:xfrm>
          <a:custGeom>
            <a:avLst/>
            <a:gdLst>
              <a:gd name="T0" fmla="*/ 2147483647 w 816"/>
              <a:gd name="T1" fmla="*/ 0 h 112"/>
              <a:gd name="T2" fmla="*/ 2147483647 w 816"/>
              <a:gd name="T3" fmla="*/ 2147483647 h 112"/>
              <a:gd name="T4" fmla="*/ 0 w 816"/>
              <a:gd name="T5" fmla="*/ 0 h 1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16" h="112">
                <a:moveTo>
                  <a:pt x="816" y="0"/>
                </a:moveTo>
                <a:cubicBezTo>
                  <a:pt x="743" y="19"/>
                  <a:pt x="515" y="112"/>
                  <a:pt x="379" y="112"/>
                </a:cubicBezTo>
                <a:cubicBezTo>
                  <a:pt x="243" y="112"/>
                  <a:pt x="79" y="23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5" name="Line 41"/>
          <p:cNvSpPr>
            <a:spLocks noChangeShapeType="1"/>
          </p:cNvSpPr>
          <p:nvPr/>
        </p:nvSpPr>
        <p:spPr bwMode="auto">
          <a:xfrm flipV="1">
            <a:off x="990600" y="2209800"/>
            <a:ext cx="2057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57200" y="3810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220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22281"/>
              </p:ext>
            </p:extLst>
          </p:nvPr>
        </p:nvGraphicFramePr>
        <p:xfrm>
          <a:off x="228600" y="1371600"/>
          <a:ext cx="8610600" cy="5443539"/>
        </p:xfrm>
        <a:graphic>
          <a:graphicData uri="http://schemas.openxmlformats.org/drawingml/2006/table">
            <a:tbl>
              <a:tblPr/>
              <a:tblGrid>
                <a:gridCol w="1900238"/>
                <a:gridCol w="6710362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POS.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RULE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LT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LG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RG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RT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X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12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Middle Post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Y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12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Corner-aiming point is front pylon if outside 25 yard line and back pylon if inside 25 yard line (Look at QB on pre-snap for possible change to post signal – if post keep it </a:t>
                      </a:r>
                      <a:r>
                        <a:rPr kumimoji="0" lang="ja-JP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“</a:t>
                      </a:r>
                      <a:r>
                        <a:rPr kumimoji="0" lang="en-US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skinny</a:t>
                      </a:r>
                      <a:r>
                        <a:rPr kumimoji="0" lang="ja-JP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”</a:t>
                      </a:r>
                      <a:r>
                        <a:rPr kumimoji="0" lang="en-US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 unless 0 cover and no safety)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Z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15 Comeback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H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USOM – 12-15 on opposite hash / adjust to grass and get in front of QB throwing hand as fast as possible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F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Attack Edge with an arc angle / hit M.D.M. in mouth / if no edge defender, adjust and help pin D.E.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QB READS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Roll right with slight arc and throw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Corner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(Y),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Comeback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(Z),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USOM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(h),  Pre Snap –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Post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(X)</a:t>
                      </a:r>
                      <a:endParaRPr kumimoji="0" 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53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3657600" y="4495800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4191000" y="4495800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5105400" y="4495800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5562600" y="4495800"/>
            <a:ext cx="3048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4419600"/>
            <a:ext cx="304800" cy="304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2286000" y="44958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h</a:t>
            </a:r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3810000" y="5334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F</a:t>
            </a:r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533400" y="4572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X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4572000" y="54102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Q</a:t>
            </a:r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2590800" y="51054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b="1">
              <a:latin typeface="Arial" pitchFamily="34" charset="0"/>
            </a:endParaRP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7620000" y="48006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Z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386513" y="4403725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a typeface="ＭＳ Ｐゴシック" charset="0"/>
                <a:cs typeface="ＭＳ Ｐゴシック" charset="0"/>
              </a:rPr>
              <a:t>Y</a:t>
            </a: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0" y="3048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 rot="5400000">
            <a:off x="647700" y="36957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 rot="5400000">
            <a:off x="647700" y="29337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1  0</a:t>
            </a:r>
          </a:p>
        </p:txBody>
      </p:sp>
      <p:sp>
        <p:nvSpPr>
          <p:cNvPr id="8214" name="Oval 22"/>
          <p:cNvSpPr>
            <a:spLocks noChangeArrowheads="1"/>
          </p:cNvSpPr>
          <p:nvPr/>
        </p:nvSpPr>
        <p:spPr bwMode="auto">
          <a:xfrm rot="5400000">
            <a:off x="647700" y="22479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1  5</a:t>
            </a:r>
          </a:p>
        </p:txBody>
      </p:sp>
      <p:sp>
        <p:nvSpPr>
          <p:cNvPr id="8215" name="Oval 23"/>
          <p:cNvSpPr>
            <a:spLocks noChangeArrowheads="1"/>
          </p:cNvSpPr>
          <p:nvPr/>
        </p:nvSpPr>
        <p:spPr bwMode="auto">
          <a:xfrm rot="5400000">
            <a:off x="647700" y="15621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2  0</a:t>
            </a:r>
          </a:p>
        </p:txBody>
      </p:sp>
      <p:sp>
        <p:nvSpPr>
          <p:cNvPr id="8216" name="Oval 24"/>
          <p:cNvSpPr>
            <a:spLocks noChangeArrowheads="1"/>
          </p:cNvSpPr>
          <p:nvPr/>
        </p:nvSpPr>
        <p:spPr bwMode="auto">
          <a:xfrm>
            <a:off x="990600" y="1524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152400" y="2667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8218" name="Oval 26"/>
          <p:cNvSpPr>
            <a:spLocks noChangeArrowheads="1"/>
          </p:cNvSpPr>
          <p:nvPr/>
        </p:nvSpPr>
        <p:spPr bwMode="auto">
          <a:xfrm>
            <a:off x="3200400" y="24003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 i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8220" name="Oval 28"/>
          <p:cNvSpPr>
            <a:spLocks noChangeArrowheads="1"/>
          </p:cNvSpPr>
          <p:nvPr/>
        </p:nvSpPr>
        <p:spPr bwMode="auto">
          <a:xfrm>
            <a:off x="4267200" y="19050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000" b="1" i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30480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V="1">
            <a:off x="30480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V="1">
            <a:off x="3048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V="1">
            <a:off x="3048000" y="1524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 flipV="1">
            <a:off x="6324600" y="3581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V="1">
            <a:off x="63246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 flipV="1">
            <a:off x="63246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 flipV="1">
            <a:off x="6324600" y="1524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29" name="Oval 37"/>
          <p:cNvSpPr>
            <a:spLocks noChangeArrowheads="1"/>
          </p:cNvSpPr>
          <p:nvPr/>
        </p:nvSpPr>
        <p:spPr bwMode="auto">
          <a:xfrm rot="-5400000">
            <a:off x="7734300" y="15621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2  0</a:t>
            </a:r>
          </a:p>
        </p:txBody>
      </p:sp>
      <p:sp>
        <p:nvSpPr>
          <p:cNvPr id="8230" name="Oval 38"/>
          <p:cNvSpPr>
            <a:spLocks noChangeArrowheads="1"/>
          </p:cNvSpPr>
          <p:nvPr/>
        </p:nvSpPr>
        <p:spPr bwMode="auto">
          <a:xfrm rot="-5400000">
            <a:off x="7734300" y="22479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1  5</a:t>
            </a:r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 rot="-5400000">
            <a:off x="7734300" y="29337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1  0</a:t>
            </a:r>
          </a:p>
        </p:txBody>
      </p:sp>
      <p:sp>
        <p:nvSpPr>
          <p:cNvPr id="8232" name="Oval 40"/>
          <p:cNvSpPr>
            <a:spLocks noChangeArrowheads="1"/>
          </p:cNvSpPr>
          <p:nvPr/>
        </p:nvSpPr>
        <p:spPr bwMode="auto">
          <a:xfrm rot="-5400000">
            <a:off x="7734300" y="3695700"/>
            <a:ext cx="3810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8233" name="Freeform 41"/>
          <p:cNvSpPr>
            <a:spLocks/>
          </p:cNvSpPr>
          <p:nvPr/>
        </p:nvSpPr>
        <p:spPr bwMode="auto">
          <a:xfrm>
            <a:off x="1447800" y="1752600"/>
            <a:ext cx="1066800" cy="2667000"/>
          </a:xfrm>
          <a:custGeom>
            <a:avLst/>
            <a:gdLst>
              <a:gd name="T0" fmla="*/ 2147483647 w 666"/>
              <a:gd name="T1" fmla="*/ 2147483647 h 1670"/>
              <a:gd name="T2" fmla="*/ 2147483647 w 666"/>
              <a:gd name="T3" fmla="*/ 2147483647 h 1670"/>
              <a:gd name="T4" fmla="*/ 0 w 666"/>
              <a:gd name="T5" fmla="*/ 0 h 167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6" h="1670">
                <a:moveTo>
                  <a:pt x="666" y="1670"/>
                </a:moveTo>
                <a:lnTo>
                  <a:pt x="666" y="819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4343400" y="19050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b="1" i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8235" name="Freeform 43"/>
          <p:cNvSpPr>
            <a:spLocks/>
          </p:cNvSpPr>
          <p:nvPr/>
        </p:nvSpPr>
        <p:spPr bwMode="auto">
          <a:xfrm>
            <a:off x="3276600" y="4953000"/>
            <a:ext cx="609600" cy="457200"/>
          </a:xfrm>
          <a:custGeom>
            <a:avLst/>
            <a:gdLst>
              <a:gd name="T0" fmla="*/ 2147483647 w 384"/>
              <a:gd name="T1" fmla="*/ 2147483647 h 288"/>
              <a:gd name="T2" fmla="*/ 2147483647 w 384"/>
              <a:gd name="T3" fmla="*/ 2147483647 h 288"/>
              <a:gd name="T4" fmla="*/ 0 w 384"/>
              <a:gd name="T5" fmla="*/ 0 h 2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4" h="288">
                <a:moveTo>
                  <a:pt x="384" y="288"/>
                </a:moveTo>
                <a:cubicBezTo>
                  <a:pt x="333" y="273"/>
                  <a:pt x="144" y="245"/>
                  <a:pt x="80" y="197"/>
                </a:cubicBezTo>
                <a:cubicBezTo>
                  <a:pt x="16" y="149"/>
                  <a:pt x="17" y="41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236" name="Freeform 44"/>
          <p:cNvSpPr>
            <a:spLocks/>
          </p:cNvSpPr>
          <p:nvPr/>
        </p:nvSpPr>
        <p:spPr bwMode="auto">
          <a:xfrm>
            <a:off x="3276600" y="5562600"/>
            <a:ext cx="1295400" cy="177800"/>
          </a:xfrm>
          <a:custGeom>
            <a:avLst/>
            <a:gdLst>
              <a:gd name="T0" fmla="*/ 2147483647 w 816"/>
              <a:gd name="T1" fmla="*/ 0 h 112"/>
              <a:gd name="T2" fmla="*/ 2147483647 w 816"/>
              <a:gd name="T3" fmla="*/ 2147483647 h 112"/>
              <a:gd name="T4" fmla="*/ 0 w 816"/>
              <a:gd name="T5" fmla="*/ 0 h 1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16" h="112">
                <a:moveTo>
                  <a:pt x="816" y="0"/>
                </a:moveTo>
                <a:cubicBezTo>
                  <a:pt x="743" y="19"/>
                  <a:pt x="515" y="112"/>
                  <a:pt x="379" y="112"/>
                </a:cubicBezTo>
                <a:cubicBezTo>
                  <a:pt x="243" y="112"/>
                  <a:pt x="79" y="23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 flipH="1" flipV="1">
            <a:off x="7696200" y="3048000"/>
            <a:ext cx="76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flipH="1" flipV="1">
            <a:off x="6248400" y="1600200"/>
            <a:ext cx="1447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 flipH="1" flipV="1">
            <a:off x="5562600" y="3276600"/>
            <a:ext cx="914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 flipH="1" flipV="1">
            <a:off x="3276600" y="2819400"/>
            <a:ext cx="2286000" cy="471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 flipV="1">
            <a:off x="685800" y="23622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 flipH="1">
            <a:off x="457200" y="2362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37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7200" y="3810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02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870240"/>
              </p:ext>
            </p:extLst>
          </p:nvPr>
        </p:nvGraphicFramePr>
        <p:xfrm>
          <a:off x="228600" y="1371600"/>
          <a:ext cx="8610600" cy="5443539"/>
        </p:xfrm>
        <a:graphic>
          <a:graphicData uri="http://schemas.openxmlformats.org/drawingml/2006/table">
            <a:tbl>
              <a:tblPr/>
              <a:tblGrid>
                <a:gridCol w="1900238"/>
                <a:gridCol w="6710362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POS.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RULE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LT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LG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RG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RT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Sprint Protection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H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10 Corner-aiming point is front pylon if outside 25 yard line and back pylon if inside 25 yard line (Look at QB on pre-snap for possible change to post signal – if post keep it </a:t>
                      </a:r>
                      <a:r>
                        <a:rPr kumimoji="0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“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skinny</a:t>
                      </a:r>
                      <a:r>
                        <a:rPr kumimoji="0" lang="ja-JP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”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 unless 0 cover and no safety)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Rounded MT Bold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Y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USOM – 12-15 on opposite hash / adjust to grass and get in front of QB throwing hand as fast as possible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Z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10 Middle Post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X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15 Comeback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F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Attack Edge with an arc angle / hit M.D.M. in mouth / if no edge defender, adjust and help pin D.E.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QB READS</a:t>
                      </a:r>
                    </a:p>
                  </a:txBody>
                  <a:tcPr marT="45713" marB="4571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Roll right with slight arc and throw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Corner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(h),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Comeback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(X),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USOM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(Y),  Pre Snap –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Hitch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(Z) Scramble -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Post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Rounded MT Bold" pitchFamily="34" charset="0"/>
                          <a:ea typeface="ＭＳ Ｐゴシック" pitchFamily="34" charset="-128"/>
                        </a:rPr>
                        <a:t>(Z)</a:t>
                      </a:r>
                      <a:endParaRPr kumimoji="0" 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55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360</Words>
  <Application>Microsoft Office PowerPoint</Application>
  <PresentationFormat>On-screen Show (4:3)</PresentationFormat>
  <Paragraphs>98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SPRINTOUT GAME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SPRINTOUT GAME</dc:title>
  <dc:creator>Holzer, Richard E</dc:creator>
  <cp:lastModifiedBy>Holzer, Richard E</cp:lastModifiedBy>
  <cp:revision>1</cp:revision>
  <dcterms:created xsi:type="dcterms:W3CDTF">2014-09-05T13:49:17Z</dcterms:created>
  <dcterms:modified xsi:type="dcterms:W3CDTF">2014-09-05T13:50:58Z</dcterms:modified>
</cp:coreProperties>
</file>