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 snapVertSplitter="1" vertBarState="minimized">
    <p:restoredLeft sz="15620"/>
    <p:restoredTop sz="94660"/>
  </p:normalViewPr>
  <p:slideViewPr>
    <p:cSldViewPr snapToObjects="1">
      <p:cViewPr varScale="1">
        <p:scale>
          <a:sx n="92" d="100"/>
          <a:sy n="92" d="100"/>
        </p:scale>
        <p:origin x="-130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B4E34-FC2C-DC42-8D0E-E8BC76A4EE93}" type="datetimeFigureOut">
              <a:rPr lang="en-US" smtClean="0"/>
              <a:pPr/>
              <a:t>3/12/14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36191-6D29-2840-814B-84BEDD92B3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B4E34-FC2C-DC42-8D0E-E8BC76A4EE93}" type="datetimeFigureOut">
              <a:rPr lang="en-US" smtClean="0"/>
              <a:pPr/>
              <a:t>3/12/14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36191-6D29-2840-814B-84BEDD92B3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B4E34-FC2C-DC42-8D0E-E8BC76A4EE93}" type="datetimeFigureOut">
              <a:rPr lang="en-US" smtClean="0"/>
              <a:pPr/>
              <a:t>3/12/14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36191-6D29-2840-814B-84BEDD92B3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B4E34-FC2C-DC42-8D0E-E8BC76A4EE93}" type="datetimeFigureOut">
              <a:rPr lang="en-US" smtClean="0"/>
              <a:pPr/>
              <a:t>3/12/14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36191-6D29-2840-814B-84BEDD92B3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B4E34-FC2C-DC42-8D0E-E8BC76A4EE93}" type="datetimeFigureOut">
              <a:rPr lang="en-US" smtClean="0"/>
              <a:pPr/>
              <a:t>3/12/14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36191-6D29-2840-814B-84BEDD92B3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B4E34-FC2C-DC42-8D0E-E8BC76A4EE93}" type="datetimeFigureOut">
              <a:rPr lang="en-US" smtClean="0"/>
              <a:pPr/>
              <a:t>3/12/14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36191-6D29-2840-814B-84BEDD92B3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B4E34-FC2C-DC42-8D0E-E8BC76A4EE93}" type="datetimeFigureOut">
              <a:rPr lang="en-US" smtClean="0"/>
              <a:pPr/>
              <a:t>3/12/14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36191-6D29-2840-814B-84BEDD92B3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B4E34-FC2C-DC42-8D0E-E8BC76A4EE93}" type="datetimeFigureOut">
              <a:rPr lang="en-US" smtClean="0"/>
              <a:pPr/>
              <a:t>3/12/14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36191-6D29-2840-814B-84BEDD92B3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B4E34-FC2C-DC42-8D0E-E8BC76A4EE93}" type="datetimeFigureOut">
              <a:rPr lang="en-US" smtClean="0"/>
              <a:pPr/>
              <a:t>3/12/14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36191-6D29-2840-814B-84BEDD92B3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B4E34-FC2C-DC42-8D0E-E8BC76A4EE93}" type="datetimeFigureOut">
              <a:rPr lang="en-US" smtClean="0"/>
              <a:pPr/>
              <a:t>3/12/14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36191-6D29-2840-814B-84BEDD92B3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B4E34-FC2C-DC42-8D0E-E8BC76A4EE93}" type="datetimeFigureOut">
              <a:rPr lang="en-US" smtClean="0"/>
              <a:pPr/>
              <a:t>3/12/14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36191-6D29-2840-814B-84BEDD92B3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9B4E34-FC2C-DC42-8D0E-E8BC76A4EE93}" type="datetimeFigureOut">
              <a:rPr lang="en-US" smtClean="0"/>
              <a:pPr/>
              <a:t>3/12/14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36191-6D29-2840-814B-84BEDD92B39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3810000" y="3429000"/>
            <a:ext cx="609600" cy="228600"/>
          </a:xfrm>
          <a:prstGeom prst="ellipse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4953000" y="3657600"/>
            <a:ext cx="609600" cy="228600"/>
          </a:xfrm>
          <a:prstGeom prst="ellipse">
            <a:avLst/>
          </a:prstGeom>
          <a:solidFill>
            <a:srgbClr val="00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TE</a:t>
            </a:r>
            <a:endParaRPr lang="en-US" dirty="0"/>
          </a:p>
        </p:txBody>
      </p:sp>
      <p:sp>
        <p:nvSpPr>
          <p:cNvPr id="12" name="Oval 11"/>
          <p:cNvSpPr/>
          <p:nvPr/>
        </p:nvSpPr>
        <p:spPr>
          <a:xfrm>
            <a:off x="3276600" y="4953000"/>
            <a:ext cx="609600" cy="2286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2286000" y="3429000"/>
            <a:ext cx="6096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rot="5400000">
            <a:off x="266702" y="3162301"/>
            <a:ext cx="4648201" cy="1588"/>
          </a:xfrm>
          <a:prstGeom prst="line">
            <a:avLst/>
          </a:prstGeom>
          <a:ln w="25400" cap="flat" cmpd="sng" algn="ctr">
            <a:solidFill>
              <a:srgbClr val="000000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3147431" y="152400"/>
            <a:ext cx="29485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Front Side Drill</a:t>
            </a:r>
            <a:endParaRPr lang="en-US" sz="3600" dirty="0"/>
          </a:p>
        </p:txBody>
      </p:sp>
      <p:sp>
        <p:nvSpPr>
          <p:cNvPr id="18" name="TextBox 17"/>
          <p:cNvSpPr txBox="1"/>
          <p:nvPr/>
        </p:nvSpPr>
        <p:spPr>
          <a:xfrm>
            <a:off x="4191000" y="2819400"/>
            <a:ext cx="6941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DE</a:t>
            </a:r>
            <a:endParaRPr lang="en-US" sz="3600" dirty="0"/>
          </a:p>
        </p:txBody>
      </p:sp>
      <p:sp>
        <p:nvSpPr>
          <p:cNvPr id="19" name="TextBox 18"/>
          <p:cNvSpPr txBox="1"/>
          <p:nvPr/>
        </p:nvSpPr>
        <p:spPr>
          <a:xfrm>
            <a:off x="5325680" y="2819400"/>
            <a:ext cx="9355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OLB</a:t>
            </a:r>
            <a:endParaRPr lang="en-US" sz="3600" dirty="0"/>
          </a:p>
        </p:txBody>
      </p:sp>
      <p:sp>
        <p:nvSpPr>
          <p:cNvPr id="20" name="TextBox 19"/>
          <p:cNvSpPr txBox="1"/>
          <p:nvPr/>
        </p:nvSpPr>
        <p:spPr>
          <a:xfrm>
            <a:off x="3886200" y="1828800"/>
            <a:ext cx="7461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I</a:t>
            </a:r>
            <a:r>
              <a:rPr lang="en-US" sz="3600" dirty="0" smtClean="0"/>
              <a:t>LB</a:t>
            </a:r>
            <a:endParaRPr lang="en-US" sz="3600" dirty="0"/>
          </a:p>
        </p:txBody>
      </p:sp>
      <p:sp>
        <p:nvSpPr>
          <p:cNvPr id="21" name="TextBox 20"/>
          <p:cNvSpPr txBox="1"/>
          <p:nvPr/>
        </p:nvSpPr>
        <p:spPr>
          <a:xfrm>
            <a:off x="6667946" y="1828800"/>
            <a:ext cx="4186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$</a:t>
            </a:r>
            <a:endParaRPr lang="en-US" sz="3600" dirty="0"/>
          </a:p>
        </p:txBody>
      </p:sp>
      <p:sp>
        <p:nvSpPr>
          <p:cNvPr id="24" name="TextBox 23"/>
          <p:cNvSpPr txBox="1"/>
          <p:nvPr/>
        </p:nvSpPr>
        <p:spPr>
          <a:xfrm>
            <a:off x="4800600" y="5297269"/>
            <a:ext cx="26115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Coach</a:t>
            </a:r>
            <a:r>
              <a:rPr lang="en-US" dirty="0" smtClean="0"/>
              <a:t> (</a:t>
            </a:r>
            <a:r>
              <a:rPr lang="en-US" dirty="0" smtClean="0"/>
              <a:t>s</a:t>
            </a:r>
            <a:r>
              <a:rPr lang="en-US" dirty="0" smtClean="0"/>
              <a:t>tands here)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1219200" y="5943600"/>
            <a:ext cx="779989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i="1" dirty="0" smtClean="0"/>
              <a:t>*Coach tells defenders where to go,</a:t>
            </a:r>
          </a:p>
          <a:p>
            <a:pPr algn="ctr"/>
            <a:r>
              <a:rPr lang="en-US" i="1" dirty="0" smtClean="0"/>
              <a:t>I almost always told either the ILB or $ to drop out into coverage.</a:t>
            </a:r>
          </a:p>
          <a:p>
            <a:pPr algn="ctr"/>
            <a:r>
              <a:rPr lang="en-US" i="1" dirty="0" smtClean="0"/>
              <a:t>If I sent them all, the most outside defender is the one that needs to be cut loose. </a:t>
            </a:r>
            <a:endParaRPr lang="en-US" i="1" dirty="0"/>
          </a:p>
        </p:txBody>
      </p:sp>
      <p:sp>
        <p:nvSpPr>
          <p:cNvPr id="26" name="Freeform 25"/>
          <p:cNvSpPr/>
          <p:nvPr/>
        </p:nvSpPr>
        <p:spPr>
          <a:xfrm>
            <a:off x="3879168" y="4155527"/>
            <a:ext cx="828292" cy="842150"/>
          </a:xfrm>
          <a:custGeom>
            <a:avLst/>
            <a:gdLst>
              <a:gd name="connsiteX0" fmla="*/ 0 w 828292"/>
              <a:gd name="connsiteY0" fmla="*/ 842150 h 842150"/>
              <a:gd name="connsiteX1" fmla="*/ 483171 w 828292"/>
              <a:gd name="connsiteY1" fmla="*/ 497006 h 842150"/>
              <a:gd name="connsiteX2" fmla="*/ 828292 w 828292"/>
              <a:gd name="connsiteY2" fmla="*/ 0 h 842150"/>
              <a:gd name="connsiteX3" fmla="*/ 828292 w 828292"/>
              <a:gd name="connsiteY3" fmla="*/ 0 h 842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28292" h="842150">
                <a:moveTo>
                  <a:pt x="0" y="842150"/>
                </a:moveTo>
                <a:cubicBezTo>
                  <a:pt x="172561" y="739757"/>
                  <a:pt x="345122" y="637364"/>
                  <a:pt x="483171" y="497006"/>
                </a:cubicBezTo>
                <a:cubicBezTo>
                  <a:pt x="621220" y="356648"/>
                  <a:pt x="828292" y="0"/>
                  <a:pt x="828292" y="0"/>
                </a:cubicBezTo>
                <a:lnTo>
                  <a:pt x="828292" y="0"/>
                </a:ln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reeform 26"/>
          <p:cNvSpPr/>
          <p:nvPr/>
        </p:nvSpPr>
        <p:spPr>
          <a:xfrm>
            <a:off x="4555607" y="3755161"/>
            <a:ext cx="1976397" cy="775422"/>
          </a:xfrm>
          <a:custGeom>
            <a:avLst/>
            <a:gdLst>
              <a:gd name="connsiteX0" fmla="*/ 0 w 1976397"/>
              <a:gd name="connsiteY0" fmla="*/ 676481 h 775422"/>
              <a:gd name="connsiteX1" fmla="*/ 966341 w 1976397"/>
              <a:gd name="connsiteY1" fmla="*/ 690286 h 775422"/>
              <a:gd name="connsiteX2" fmla="*/ 1808438 w 1976397"/>
              <a:gd name="connsiteY2" fmla="*/ 165668 h 775422"/>
              <a:gd name="connsiteX3" fmla="*/ 1974096 w 1976397"/>
              <a:gd name="connsiteY3" fmla="*/ 0 h 775422"/>
              <a:gd name="connsiteX4" fmla="*/ 1974096 w 1976397"/>
              <a:gd name="connsiteY4" fmla="*/ 0 h 7754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76397" h="775422">
                <a:moveTo>
                  <a:pt x="0" y="676481"/>
                </a:moveTo>
                <a:cubicBezTo>
                  <a:pt x="332467" y="725951"/>
                  <a:pt x="664935" y="775422"/>
                  <a:pt x="966341" y="690286"/>
                </a:cubicBezTo>
                <a:cubicBezTo>
                  <a:pt x="1267747" y="605151"/>
                  <a:pt x="1640479" y="280716"/>
                  <a:pt x="1808438" y="165668"/>
                </a:cubicBezTo>
                <a:cubicBezTo>
                  <a:pt x="1976397" y="50620"/>
                  <a:pt x="1974096" y="0"/>
                  <a:pt x="1974096" y="0"/>
                </a:cubicBezTo>
                <a:lnTo>
                  <a:pt x="1974096" y="0"/>
                </a:ln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3352800" y="4876800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RB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4495800" y="3810000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1st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6324600" y="3429000"/>
            <a:ext cx="5442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2nd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60</Words>
  <Application>Microsoft Macintosh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Adrian College</Company>
  <LinksUpToDate>false</LinksUpToDate>
  <SharedDoc>false</SharedDoc>
  <HyperlinksChanged>false</HyperlinksChanged>
  <AppVersion>12.0256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Jeff Hancock</dc:creator>
  <cp:lastModifiedBy>Jeff Hancock</cp:lastModifiedBy>
  <cp:revision>8</cp:revision>
  <dcterms:created xsi:type="dcterms:W3CDTF">2014-03-12T12:56:24Z</dcterms:created>
  <dcterms:modified xsi:type="dcterms:W3CDTF">2014-03-12T13:07:02Z</dcterms:modified>
</cp:coreProperties>
</file>