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>
    <p:restoredLeft sz="15620"/>
    <p:restoredTop sz="94660"/>
  </p:normalViewPr>
  <p:slideViewPr>
    <p:cSldViewPr snapToObjects="1">
      <p:cViewPr varScale="1">
        <p:scale>
          <a:sx n="96" d="100"/>
          <a:sy n="96" d="100"/>
        </p:scale>
        <p:origin x="-1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B4E34-FC2C-DC42-8D0E-E8BC76A4EE93}" type="datetimeFigureOut">
              <a:rPr lang="en-US" smtClean="0"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36191-6D29-2840-814B-84BEDD92B3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5052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6764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6576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37338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200400" y="4191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" y="3429000"/>
            <a:ext cx="3810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590800" y="3429000"/>
            <a:ext cx="3810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114301" y="3771900"/>
            <a:ext cx="5867400" cy="1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314699" y="3771900"/>
            <a:ext cx="5867401" cy="1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42733" y="3886200"/>
            <a:ext cx="505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2057400" y="152400"/>
            <a:ext cx="5127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Base Sprint Out Alignment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3</cp:revision>
  <dcterms:created xsi:type="dcterms:W3CDTF">2014-03-12T12:04:16Z</dcterms:created>
  <dcterms:modified xsi:type="dcterms:W3CDTF">2014-03-12T12:10:43Z</dcterms:modified>
</cp:coreProperties>
</file>