
<file path=[Content_Types].xml><?xml version="1.0" encoding="utf-8"?>
<Types xmlns="http://schemas.openxmlformats.org/package/2006/content-types">
  <Override PartName="/docProps/core.xml" ContentType="application/vnd.openxmlformats-package.core-properties+xml"/>
  <Default Extension="rels" ContentType="application/vnd.openxmlformats-package.relationships+xml"/>
  <Override PartName="/ppt/slideLayouts/slideLayout6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3.xml" ContentType="application/vnd.openxmlformats-officedocument.presentationml.slideLayout+xml"/>
  <Default Extension="xml" ContentType="application/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2.xml" ContentType="application/vnd.openxmlformats-officedocument.presentationml.slideLayout+xml"/>
  <Default Extension="bin" ContentType="application/vnd.openxmlformats-officedocument.presentationml.printerSettings"/>
  <Override PartName="/ppt/slides/slide1.xml" ContentType="application/vnd.openxmlformats-officedocument.presentationml.slide+xml"/>
  <Default Extension="jpeg" ContentType="image/jpeg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67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interSettings" Target="printerSettings/printerSettings1.bin"/><Relationship Id="rId4" Type="http://schemas.openxmlformats.org/officeDocument/2006/relationships/presProps" Target="presProps.xml"/><Relationship Id="rId5" Type="http://schemas.openxmlformats.org/officeDocument/2006/relationships/viewProps" Target="viewProps.xml"/><Relationship Id="rId6" Type="http://schemas.openxmlformats.org/officeDocument/2006/relationships/theme" Target="theme/theme1.xml"/><Relationship Id="rId7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4ABEA7-F437-6F47-AD16-E01BE4BE1E6F}" type="datetimeFigureOut">
              <a:rPr lang="en-US" smtClean="0"/>
              <a:pPr/>
              <a:t>1/8/14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4609C-5605-B34C-8180-9F974BAE44E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val 3"/>
          <p:cNvSpPr/>
          <p:nvPr/>
        </p:nvSpPr>
        <p:spPr>
          <a:xfrm>
            <a:off x="67818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C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7" name="Oval 6"/>
          <p:cNvSpPr/>
          <p:nvPr/>
        </p:nvSpPr>
        <p:spPr>
          <a:xfrm>
            <a:off x="49530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58674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9" name="Oval 8"/>
          <p:cNvSpPr/>
          <p:nvPr/>
        </p:nvSpPr>
        <p:spPr>
          <a:xfrm>
            <a:off x="31242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G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22098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0386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FB/LS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2" name="Oval 11"/>
          <p:cNvSpPr/>
          <p:nvPr/>
        </p:nvSpPr>
        <p:spPr>
          <a:xfrm>
            <a:off x="7543800" y="27432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57200" y="27432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TE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4" name="Oval 13"/>
          <p:cNvSpPr/>
          <p:nvPr/>
        </p:nvSpPr>
        <p:spPr>
          <a:xfrm>
            <a:off x="4724400" y="37338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H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5" name="Oval 14"/>
          <p:cNvSpPr/>
          <p:nvPr/>
        </p:nvSpPr>
        <p:spPr>
          <a:xfrm>
            <a:off x="3810000" y="44196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K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6" name="Oval 15"/>
          <p:cNvSpPr/>
          <p:nvPr/>
        </p:nvSpPr>
        <p:spPr>
          <a:xfrm>
            <a:off x="1295400" y="2286000"/>
            <a:ext cx="914400" cy="457200"/>
          </a:xfrm>
          <a:prstGeom prst="ellipse">
            <a:avLst/>
          </a:prstGeom>
          <a:noFill/>
          <a:ln>
            <a:solidFill>
              <a:srgbClr val="000000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rgbClr val="000000"/>
                </a:solidFill>
              </a:rPr>
              <a:t>FB</a:t>
            </a:r>
            <a:endParaRPr lang="en-US" dirty="0">
              <a:solidFill>
                <a:srgbClr val="000000"/>
              </a:solidFill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83357" y="304800"/>
            <a:ext cx="8179643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smtClean="0"/>
              <a:t>Example of Extra Point/Field Goal Unit With Offensive Personnel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</TotalTime>
  <Words>24</Words>
  <Application>Microsoft Macintosh PowerPoint</Application>
  <PresentationFormat>On-screen Show (4:3)</PresentationFormat>
  <Paragraphs>12</Paragraphs>
  <Slides>1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>Adrian College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Jeff Hancock</dc:creator>
  <cp:lastModifiedBy>Jeff Hancock</cp:lastModifiedBy>
  <cp:revision>5</cp:revision>
  <dcterms:created xsi:type="dcterms:W3CDTF">2014-01-08T15:09:38Z</dcterms:created>
  <dcterms:modified xsi:type="dcterms:W3CDTF">2014-01-08T15:15:34Z</dcterms:modified>
</cp:coreProperties>
</file>