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410200" y="3733800"/>
            <a:ext cx="4572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343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8768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2766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7432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0" y="3733800"/>
            <a:ext cx="4572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382000" y="40386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447800" y="39624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958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2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1271" y="152400"/>
            <a:ext cx="1979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Slot WR Route</a:t>
            </a:r>
            <a:endParaRPr lang="en-US" sz="2400" u="sng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993627" y="3659832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725838" y="3654574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81200" y="2590800"/>
            <a:ext cx="685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OLB</a:t>
            </a:r>
            <a:endParaRPr lang="en-US" sz="2400" dirty="0"/>
          </a:p>
        </p:txBody>
      </p:sp>
      <p:sp>
        <p:nvSpPr>
          <p:cNvPr id="23" name="Freeform 22"/>
          <p:cNvSpPr/>
          <p:nvPr/>
        </p:nvSpPr>
        <p:spPr>
          <a:xfrm>
            <a:off x="1794633" y="317532"/>
            <a:ext cx="1642779" cy="3658520"/>
          </a:xfrm>
          <a:custGeom>
            <a:avLst/>
            <a:gdLst>
              <a:gd name="connsiteX0" fmla="*/ 0 w 1642779"/>
              <a:gd name="connsiteY0" fmla="*/ 3658520 h 3658520"/>
              <a:gd name="connsiteX1" fmla="*/ 814487 w 1642779"/>
              <a:gd name="connsiteY1" fmla="*/ 2567867 h 3658520"/>
              <a:gd name="connsiteX2" fmla="*/ 1242438 w 1642779"/>
              <a:gd name="connsiteY2" fmla="*/ 1394379 h 3658520"/>
              <a:gd name="connsiteX3" fmla="*/ 1628974 w 1642779"/>
              <a:gd name="connsiteY3" fmla="*/ 0 h 3658520"/>
              <a:gd name="connsiteX4" fmla="*/ 1628974 w 1642779"/>
              <a:gd name="connsiteY4" fmla="*/ 0 h 3658520"/>
              <a:gd name="connsiteX5" fmla="*/ 1642779 w 1642779"/>
              <a:gd name="connsiteY5" fmla="*/ 0 h 365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42779" h="3658520">
                <a:moveTo>
                  <a:pt x="0" y="3658520"/>
                </a:moveTo>
                <a:cubicBezTo>
                  <a:pt x="303707" y="3301872"/>
                  <a:pt x="607414" y="2945224"/>
                  <a:pt x="814487" y="2567867"/>
                </a:cubicBezTo>
                <a:cubicBezTo>
                  <a:pt x="1021560" y="2190510"/>
                  <a:pt x="1106690" y="1822357"/>
                  <a:pt x="1242438" y="1394379"/>
                </a:cubicBezTo>
                <a:cubicBezTo>
                  <a:pt x="1378186" y="966401"/>
                  <a:pt x="1628974" y="0"/>
                  <a:pt x="1628974" y="0"/>
                </a:cubicBezTo>
                <a:lnTo>
                  <a:pt x="1628974" y="0"/>
                </a:lnTo>
                <a:lnTo>
                  <a:pt x="1642779" y="0"/>
                </a:lnTo>
              </a:path>
            </a:pathLst>
          </a:custGeom>
          <a:noFill/>
          <a:ln>
            <a:solidFill>
              <a:srgbClr val="FF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333023" y="2664507"/>
            <a:ext cx="648829" cy="446386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131999" y="3057319"/>
            <a:ext cx="4514192" cy="676481"/>
          </a:xfrm>
          <a:custGeom>
            <a:avLst/>
            <a:gdLst>
              <a:gd name="connsiteX0" fmla="*/ 4514192 w 4514192"/>
              <a:gd name="connsiteY0" fmla="*/ 676481 h 676481"/>
              <a:gd name="connsiteX1" fmla="*/ 3616876 w 4514192"/>
              <a:gd name="connsiteY1" fmla="*/ 193280 h 676481"/>
              <a:gd name="connsiteX2" fmla="*/ 2153560 w 4514192"/>
              <a:gd name="connsiteY2" fmla="*/ 27611 h 676481"/>
              <a:gd name="connsiteX3" fmla="*/ 0 w 4514192"/>
              <a:gd name="connsiteY3" fmla="*/ 27611 h 676481"/>
              <a:gd name="connsiteX4" fmla="*/ 0 w 4514192"/>
              <a:gd name="connsiteY4" fmla="*/ 27611 h 67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4192" h="676481">
                <a:moveTo>
                  <a:pt x="4514192" y="676481"/>
                </a:moveTo>
                <a:cubicBezTo>
                  <a:pt x="4262253" y="488953"/>
                  <a:pt x="4010315" y="301425"/>
                  <a:pt x="3616876" y="193280"/>
                </a:cubicBezTo>
                <a:cubicBezTo>
                  <a:pt x="3223437" y="85135"/>
                  <a:pt x="2756373" y="55223"/>
                  <a:pt x="2153560" y="27611"/>
                </a:cubicBezTo>
                <a:cubicBezTo>
                  <a:pt x="1550747" y="0"/>
                  <a:pt x="0" y="27611"/>
                  <a:pt x="0" y="27611"/>
                </a:cubicBezTo>
                <a:lnTo>
                  <a:pt x="0" y="27611"/>
                </a:lnTo>
              </a:path>
            </a:pathLst>
          </a:cu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14" idx="7"/>
          </p:cNvCxnSpPr>
          <p:nvPr/>
        </p:nvCxnSpPr>
        <p:spPr>
          <a:xfrm rot="5400000" flipH="1" flipV="1">
            <a:off x="4902783" y="3259862"/>
            <a:ext cx="1633678" cy="16671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6248400" y="32766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791200" y="3276600"/>
            <a:ext cx="51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2x2</a:t>
            </a:r>
            <a:endParaRPr lang="en-US" dirty="0"/>
          </a:p>
        </p:txBody>
      </p:sp>
      <p:cxnSp>
        <p:nvCxnSpPr>
          <p:cNvPr id="39" name="Straight Connector 38"/>
          <p:cNvCxnSpPr>
            <a:stCxn id="16" idx="0"/>
          </p:cNvCxnSpPr>
          <p:nvPr/>
        </p:nvCxnSpPr>
        <p:spPr>
          <a:xfrm rot="16200000" flipV="1">
            <a:off x="-1441434" y="1911366"/>
            <a:ext cx="3416268" cy="228600"/>
          </a:xfrm>
          <a:prstGeom prst="line">
            <a:avLst/>
          </a:prstGeom>
          <a:ln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6870732" y="2057400"/>
            <a:ext cx="3708336" cy="228600"/>
          </a:xfrm>
          <a:prstGeom prst="line">
            <a:avLst/>
          </a:prstGeom>
          <a:ln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0999" y="2438400"/>
            <a:ext cx="34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8153400" y="2586335"/>
            <a:ext cx="34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4" name="Freeform 43"/>
          <p:cNvSpPr/>
          <p:nvPr/>
        </p:nvSpPr>
        <p:spPr>
          <a:xfrm>
            <a:off x="8342771" y="2590800"/>
            <a:ext cx="496429" cy="522586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 flipH="1">
            <a:off x="152400" y="2514600"/>
            <a:ext cx="457200" cy="450851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14</cp:revision>
  <dcterms:created xsi:type="dcterms:W3CDTF">2014-01-20T15:12:54Z</dcterms:created>
  <dcterms:modified xsi:type="dcterms:W3CDTF">2014-01-20T15:26:39Z</dcterms:modified>
</cp:coreProperties>
</file>