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467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LS/FB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576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144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32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8288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2296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3400" y="2971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467600" y="3810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7056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152400"/>
            <a:ext cx="2832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Formation Example 3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15</cp:revision>
  <dcterms:created xsi:type="dcterms:W3CDTF">2014-01-08T16:08:58Z</dcterms:created>
  <dcterms:modified xsi:type="dcterms:W3CDTF">2014-01-08T16:35:32Z</dcterms:modified>
</cp:coreProperties>
</file>