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229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LS/FB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6576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144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32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8288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7200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580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3400" y="2971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229600" y="3810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0" y="2209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9436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152400"/>
            <a:ext cx="2832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Formation Example 2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12</cp:revision>
  <dcterms:created xsi:type="dcterms:W3CDTF">2014-01-08T16:08:58Z</dcterms:created>
  <dcterms:modified xsi:type="dcterms:W3CDTF">2014-01-08T16:33:13Z</dcterms:modified>
</cp:coreProperties>
</file>