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8486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LS/FB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0292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144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004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3152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148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229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148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286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14800" y="35052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152400"/>
            <a:ext cx="2832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Formation Example 1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9</cp:revision>
  <dcterms:created xsi:type="dcterms:W3CDTF">2014-01-08T16:08:58Z</dcterms:created>
  <dcterms:modified xsi:type="dcterms:W3CDTF">2014-01-08T16:30:03Z</dcterms:modified>
</cp:coreProperties>
</file>