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010400" y="2667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LS/FB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1148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0292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2860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943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2004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80010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144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3200400" y="28194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371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200400" y="35052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3600" y="228600"/>
            <a:ext cx="41824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Double Wing Play – “Toss Right”</a:t>
            </a:r>
            <a:endParaRPr lang="en-US" sz="2400" dirty="0"/>
          </a:p>
        </p:txBody>
      </p:sp>
      <p:cxnSp>
        <p:nvCxnSpPr>
          <p:cNvPr id="19" name="Straight Connector 18"/>
          <p:cNvCxnSpPr>
            <a:stCxn id="12" idx="0"/>
          </p:cNvCxnSpPr>
          <p:nvPr/>
        </p:nvCxnSpPr>
        <p:spPr>
          <a:xfrm rot="16200000" flipV="1">
            <a:off x="7772400" y="1600200"/>
            <a:ext cx="5334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489026" y="1143000"/>
            <a:ext cx="12833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Block 2</a:t>
            </a:r>
            <a:r>
              <a:rPr lang="en-US" baseline="30000" dirty="0" smtClean="0"/>
              <a:t>nd</a:t>
            </a:r>
            <a:endParaRPr lang="en-US" dirty="0" smtClean="0"/>
          </a:p>
          <a:p>
            <a:pPr algn="ctr"/>
            <a:r>
              <a:rPr lang="en-US" dirty="0" smtClean="0"/>
              <a:t>Defender in</a:t>
            </a:r>
            <a:endParaRPr lang="en-US" dirty="0"/>
          </a:p>
        </p:txBody>
      </p:sp>
      <p:cxnSp>
        <p:nvCxnSpPr>
          <p:cNvPr id="22" name="Straight Connector 21"/>
          <p:cNvCxnSpPr>
            <a:stCxn id="4" idx="6"/>
          </p:cNvCxnSpPr>
          <p:nvPr/>
        </p:nvCxnSpPr>
        <p:spPr>
          <a:xfrm flipV="1">
            <a:off x="7924800" y="1981200"/>
            <a:ext cx="990600" cy="91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163263" y="1258669"/>
            <a:ext cx="1056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Block 1</a:t>
            </a:r>
            <a:r>
              <a:rPr lang="en-US" baseline="30000" dirty="0" smtClean="0"/>
              <a:t>st</a:t>
            </a:r>
            <a:endParaRPr lang="en-US" dirty="0" smtClean="0"/>
          </a:p>
          <a:p>
            <a:pPr algn="ctr"/>
            <a:r>
              <a:rPr lang="en-US" dirty="0" smtClean="0"/>
              <a:t>Defender</a:t>
            </a:r>
            <a:endParaRPr lang="en-US" dirty="0"/>
          </a:p>
        </p:txBody>
      </p:sp>
      <p:cxnSp>
        <p:nvCxnSpPr>
          <p:cNvPr id="25" name="Straight Connector 24"/>
          <p:cNvCxnSpPr>
            <a:stCxn id="15" idx="0"/>
          </p:cNvCxnSpPr>
          <p:nvPr/>
        </p:nvCxnSpPr>
        <p:spPr>
          <a:xfrm rot="5400000" flipH="1" flipV="1">
            <a:off x="1143000" y="1600200"/>
            <a:ext cx="1371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>
            <a:off x="533401" y="228600"/>
            <a:ext cx="1296195" cy="6865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6" idx="0"/>
          </p:cNvCxnSpPr>
          <p:nvPr/>
        </p:nvCxnSpPr>
        <p:spPr>
          <a:xfrm rot="16200000" flipV="1">
            <a:off x="3124200" y="2971800"/>
            <a:ext cx="6096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>
            <a:off x="2286000" y="2895600"/>
            <a:ext cx="914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706593" y="4154269"/>
            <a:ext cx="1941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TE=Lead Left,</a:t>
            </a:r>
          </a:p>
          <a:p>
            <a:pPr algn="ctr"/>
            <a:r>
              <a:rPr lang="en-US" dirty="0" smtClean="0"/>
              <a:t>Seal Backside Edge</a:t>
            </a:r>
            <a:endParaRPr lang="en-US" dirty="0"/>
          </a:p>
        </p:txBody>
      </p:sp>
      <p:sp>
        <p:nvSpPr>
          <p:cNvPr id="38" name="Freeform 37"/>
          <p:cNvSpPr/>
          <p:nvPr/>
        </p:nvSpPr>
        <p:spPr>
          <a:xfrm>
            <a:off x="1463316" y="768519"/>
            <a:ext cx="6976061" cy="3502056"/>
          </a:xfrm>
          <a:custGeom>
            <a:avLst/>
            <a:gdLst>
              <a:gd name="connsiteX0" fmla="*/ 0 w 6976061"/>
              <a:gd name="connsiteY0" fmla="*/ 2517246 h 3502056"/>
              <a:gd name="connsiteX1" fmla="*/ 1228633 w 6976061"/>
              <a:gd name="connsiteY1" fmla="*/ 3248951 h 3502056"/>
              <a:gd name="connsiteX2" fmla="*/ 3326973 w 6976061"/>
              <a:gd name="connsiteY2" fmla="*/ 3469842 h 3502056"/>
              <a:gd name="connsiteX3" fmla="*/ 4969753 w 6976061"/>
              <a:gd name="connsiteY3" fmla="*/ 3055670 h 3502056"/>
              <a:gd name="connsiteX4" fmla="*/ 6377850 w 6976061"/>
              <a:gd name="connsiteY4" fmla="*/ 1481816 h 3502056"/>
              <a:gd name="connsiteX5" fmla="*/ 6888630 w 6976061"/>
              <a:gd name="connsiteY5" fmla="*/ 211688 h 3502056"/>
              <a:gd name="connsiteX6" fmla="*/ 6902435 w 6976061"/>
              <a:gd name="connsiteY6" fmla="*/ 211688 h 3502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976061" h="3502056">
                <a:moveTo>
                  <a:pt x="0" y="2517246"/>
                </a:moveTo>
                <a:cubicBezTo>
                  <a:pt x="337069" y="2803715"/>
                  <a:pt x="674138" y="3090185"/>
                  <a:pt x="1228633" y="3248951"/>
                </a:cubicBezTo>
                <a:cubicBezTo>
                  <a:pt x="1783129" y="3407717"/>
                  <a:pt x="2703453" y="3502056"/>
                  <a:pt x="3326973" y="3469842"/>
                </a:cubicBezTo>
                <a:cubicBezTo>
                  <a:pt x="3950493" y="3437629"/>
                  <a:pt x="4461274" y="3387008"/>
                  <a:pt x="4969753" y="3055670"/>
                </a:cubicBezTo>
                <a:cubicBezTo>
                  <a:pt x="5478233" y="2724332"/>
                  <a:pt x="6058037" y="1955813"/>
                  <a:pt x="6377850" y="1481816"/>
                </a:cubicBezTo>
                <a:cubicBezTo>
                  <a:pt x="6697663" y="1007819"/>
                  <a:pt x="6801199" y="423376"/>
                  <a:pt x="6888630" y="211688"/>
                </a:cubicBezTo>
                <a:cubicBezTo>
                  <a:pt x="6976061" y="0"/>
                  <a:pt x="6902435" y="211688"/>
                  <a:pt x="6902435" y="211688"/>
                </a:cubicBezTo>
              </a:path>
            </a:pathLst>
          </a:custGeom>
          <a:ln>
            <a:solidFill>
              <a:schemeClr val="tx1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>
          <a:xfrm>
            <a:off x="2892120" y="1905000"/>
            <a:ext cx="4341631" cy="1988180"/>
          </a:xfrm>
          <a:custGeom>
            <a:avLst/>
            <a:gdLst>
              <a:gd name="connsiteX0" fmla="*/ 324414 w 4341631"/>
              <a:gd name="connsiteY0" fmla="*/ 1159682 h 1831561"/>
              <a:gd name="connsiteX1" fmla="*/ 62122 w 4341631"/>
              <a:gd name="connsiteY1" fmla="*/ 1408186 h 1831561"/>
              <a:gd name="connsiteX2" fmla="*/ 697146 w 4341631"/>
              <a:gd name="connsiteY2" fmla="*/ 1794746 h 1831561"/>
              <a:gd name="connsiteX3" fmla="*/ 2974949 w 4341631"/>
              <a:gd name="connsiteY3" fmla="*/ 1629077 h 1831561"/>
              <a:gd name="connsiteX4" fmla="*/ 3968900 w 4341631"/>
              <a:gd name="connsiteY4" fmla="*/ 745510 h 1831561"/>
              <a:gd name="connsiteX5" fmla="*/ 4341631 w 4341631"/>
              <a:gd name="connsiteY5" fmla="*/ 0 h 1831561"/>
              <a:gd name="connsiteX6" fmla="*/ 4341631 w 4341631"/>
              <a:gd name="connsiteY6" fmla="*/ 0 h 1831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41631" h="1831561">
                <a:moveTo>
                  <a:pt x="324414" y="1159682"/>
                </a:moveTo>
                <a:cubicBezTo>
                  <a:pt x="162207" y="1231012"/>
                  <a:pt x="0" y="1302342"/>
                  <a:pt x="62122" y="1408186"/>
                </a:cubicBezTo>
                <a:cubicBezTo>
                  <a:pt x="124244" y="1514030"/>
                  <a:pt x="211675" y="1757931"/>
                  <a:pt x="697146" y="1794746"/>
                </a:cubicBezTo>
                <a:cubicBezTo>
                  <a:pt x="1182617" y="1831561"/>
                  <a:pt x="2429657" y="1803950"/>
                  <a:pt x="2974949" y="1629077"/>
                </a:cubicBezTo>
                <a:cubicBezTo>
                  <a:pt x="3520241" y="1454204"/>
                  <a:pt x="3741120" y="1017023"/>
                  <a:pt x="3968900" y="745510"/>
                </a:cubicBezTo>
                <a:cubicBezTo>
                  <a:pt x="4196680" y="473997"/>
                  <a:pt x="4341631" y="0"/>
                  <a:pt x="4341631" y="0"/>
                </a:cubicBezTo>
                <a:lnTo>
                  <a:pt x="4341631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rot="10800000" flipV="1">
            <a:off x="2365680" y="3357018"/>
            <a:ext cx="606120" cy="529181"/>
          </a:xfrm>
          <a:prstGeom prst="line">
            <a:avLst/>
          </a:prstGeom>
          <a:ln w="2540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0" y="3200400"/>
            <a:ext cx="16854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FB=Go on snap,</a:t>
            </a:r>
          </a:p>
          <a:p>
            <a:pPr algn="ctr"/>
            <a:r>
              <a:rPr lang="en-US" dirty="0" smtClean="0"/>
              <a:t>Catch Pitch,</a:t>
            </a:r>
          </a:p>
          <a:p>
            <a:pPr algn="ctr"/>
            <a:r>
              <a:rPr lang="en-US" dirty="0" smtClean="0"/>
              <a:t>Get to edge and</a:t>
            </a:r>
          </a:p>
          <a:p>
            <a:pPr algn="ctr"/>
            <a:r>
              <a:rPr lang="en-US" dirty="0" smtClean="0"/>
              <a:t>Find an alley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4062199" y="2743200"/>
            <a:ext cx="233860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H</a:t>
            </a:r>
            <a:r>
              <a:rPr lang="en-US" sz="1600" dirty="0" smtClean="0"/>
              <a:t>=Reverse Out, Pitch Ball,</a:t>
            </a:r>
          </a:p>
          <a:p>
            <a:pPr algn="ctr"/>
            <a:r>
              <a:rPr lang="en-US" sz="1600" dirty="0" smtClean="0"/>
              <a:t>Lead Block for Ball Carrier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634408" y="1447800"/>
            <a:ext cx="25471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OL=Foot to Foot Splits,</a:t>
            </a:r>
          </a:p>
          <a:p>
            <a:pPr algn="ctr"/>
            <a:r>
              <a:rPr lang="en-US" sz="1600" dirty="0" smtClean="0"/>
              <a:t>Build wall on right and climb</a:t>
            </a:r>
          </a:p>
        </p:txBody>
      </p:sp>
      <p:cxnSp>
        <p:nvCxnSpPr>
          <p:cNvPr id="48" name="Straight Connector 47"/>
          <p:cNvCxnSpPr>
            <a:stCxn id="10" idx="0"/>
          </p:cNvCxnSpPr>
          <p:nvPr/>
        </p:nvCxnSpPr>
        <p:spPr>
          <a:xfrm rot="5400000" flipH="1" flipV="1">
            <a:off x="5715397" y="1600597"/>
            <a:ext cx="137080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 flipH="1" flipV="1">
            <a:off x="5405927" y="1375873"/>
            <a:ext cx="1143000" cy="67725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4953000" y="1523206"/>
            <a:ext cx="914400" cy="8389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11" idx="7"/>
          </p:cNvCxnSpPr>
          <p:nvPr/>
        </p:nvCxnSpPr>
        <p:spPr>
          <a:xfrm rot="5400000" flipH="1" flipV="1">
            <a:off x="4395367" y="1338123"/>
            <a:ext cx="600355" cy="1429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V="1">
            <a:off x="2971800" y="2032576"/>
            <a:ext cx="685800" cy="2542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78</Words>
  <Application>Microsoft Macintosh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12</cp:revision>
  <dcterms:created xsi:type="dcterms:W3CDTF">2014-01-08T15:09:38Z</dcterms:created>
  <dcterms:modified xsi:type="dcterms:W3CDTF">2014-01-08T15:59:32Z</dcterms:modified>
</cp:coreProperties>
</file>