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010400" y="2667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LS/FB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1148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0292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2860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943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004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0010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9144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2004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371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200400" y="35052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43200" y="304800"/>
            <a:ext cx="3169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Double Wing Formation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7</cp:revision>
  <dcterms:created xsi:type="dcterms:W3CDTF">2014-01-08T15:09:38Z</dcterms:created>
  <dcterms:modified xsi:type="dcterms:W3CDTF">2014-01-08T15:31:53Z</dcterms:modified>
</cp:coreProperties>
</file>