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410200" y="3733800"/>
            <a:ext cx="4572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343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8768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2766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7432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0" y="3733800"/>
            <a:ext cx="4572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382000" y="40386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447800" y="39624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958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2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0" y="71735"/>
            <a:ext cx="4482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Boundary OLB High-Low Read Play</a:t>
            </a:r>
            <a:endParaRPr lang="en-US" sz="2400" u="sng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993627" y="3659832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725838" y="3654574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10346" y="2438400"/>
            <a:ext cx="685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OLB</a:t>
            </a:r>
            <a:endParaRPr lang="en-US" sz="2400" dirty="0"/>
          </a:p>
        </p:txBody>
      </p:sp>
      <p:sp>
        <p:nvSpPr>
          <p:cNvPr id="31" name="Freeform 30"/>
          <p:cNvSpPr/>
          <p:nvPr/>
        </p:nvSpPr>
        <p:spPr>
          <a:xfrm>
            <a:off x="1981199" y="3048001"/>
            <a:ext cx="3664991" cy="685800"/>
          </a:xfrm>
          <a:custGeom>
            <a:avLst/>
            <a:gdLst>
              <a:gd name="connsiteX0" fmla="*/ 4514192 w 4514192"/>
              <a:gd name="connsiteY0" fmla="*/ 676481 h 676481"/>
              <a:gd name="connsiteX1" fmla="*/ 3616876 w 4514192"/>
              <a:gd name="connsiteY1" fmla="*/ 193280 h 676481"/>
              <a:gd name="connsiteX2" fmla="*/ 2153560 w 4514192"/>
              <a:gd name="connsiteY2" fmla="*/ 27611 h 676481"/>
              <a:gd name="connsiteX3" fmla="*/ 0 w 4514192"/>
              <a:gd name="connsiteY3" fmla="*/ 27611 h 676481"/>
              <a:gd name="connsiteX4" fmla="*/ 0 w 4514192"/>
              <a:gd name="connsiteY4" fmla="*/ 27611 h 67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4192" h="676481">
                <a:moveTo>
                  <a:pt x="4514192" y="676481"/>
                </a:moveTo>
                <a:cubicBezTo>
                  <a:pt x="4262253" y="488953"/>
                  <a:pt x="4010315" y="301425"/>
                  <a:pt x="3616876" y="193280"/>
                </a:cubicBezTo>
                <a:cubicBezTo>
                  <a:pt x="3223437" y="85135"/>
                  <a:pt x="2756373" y="55223"/>
                  <a:pt x="2153560" y="27611"/>
                </a:cubicBezTo>
                <a:cubicBezTo>
                  <a:pt x="1550747" y="0"/>
                  <a:pt x="0" y="27611"/>
                  <a:pt x="0" y="27611"/>
                </a:cubicBezTo>
                <a:lnTo>
                  <a:pt x="0" y="27611"/>
                </a:lnTo>
              </a:path>
            </a:pathLst>
          </a:cu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14" idx="7"/>
          </p:cNvCxnSpPr>
          <p:nvPr/>
        </p:nvCxnSpPr>
        <p:spPr>
          <a:xfrm rot="5400000" flipH="1" flipV="1">
            <a:off x="4902783" y="3259862"/>
            <a:ext cx="1633678" cy="16671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6248400" y="32766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791200" y="3276600"/>
            <a:ext cx="51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2x2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870732" y="2057400"/>
            <a:ext cx="3708336" cy="228600"/>
          </a:xfrm>
          <a:prstGeom prst="line">
            <a:avLst/>
          </a:prstGeom>
          <a:ln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0999" y="2438400"/>
            <a:ext cx="34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8153400" y="2586335"/>
            <a:ext cx="34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4" name="Freeform 43"/>
          <p:cNvSpPr/>
          <p:nvPr/>
        </p:nvSpPr>
        <p:spPr>
          <a:xfrm>
            <a:off x="8342771" y="2590800"/>
            <a:ext cx="496429" cy="522586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16" idx="0"/>
          </p:cNvCxnSpPr>
          <p:nvPr/>
        </p:nvCxnSpPr>
        <p:spPr>
          <a:xfrm rot="5400000" flipH="1" flipV="1">
            <a:off x="571500" y="1028700"/>
            <a:ext cx="2514600" cy="28956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3086100" y="1409700"/>
            <a:ext cx="381000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234683" y="497007"/>
            <a:ext cx="1421901" cy="3451434"/>
          </a:xfrm>
          <a:custGeom>
            <a:avLst/>
            <a:gdLst>
              <a:gd name="connsiteX0" fmla="*/ 1421901 w 1421901"/>
              <a:gd name="connsiteY0" fmla="*/ 3451434 h 3451434"/>
              <a:gd name="connsiteX1" fmla="*/ 524585 w 1421901"/>
              <a:gd name="connsiteY1" fmla="*/ 2747341 h 3451434"/>
              <a:gd name="connsiteX2" fmla="*/ 110439 w 1421901"/>
              <a:gd name="connsiteY2" fmla="*/ 1808551 h 3451434"/>
              <a:gd name="connsiteX3" fmla="*/ 0 w 1421901"/>
              <a:gd name="connsiteY3" fmla="*/ 0 h 3451434"/>
              <a:gd name="connsiteX4" fmla="*/ 0 w 1421901"/>
              <a:gd name="connsiteY4" fmla="*/ 0 h 3451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1901" h="3451434">
                <a:moveTo>
                  <a:pt x="1421901" y="3451434"/>
                </a:moveTo>
                <a:cubicBezTo>
                  <a:pt x="1082531" y="3236294"/>
                  <a:pt x="743162" y="3021155"/>
                  <a:pt x="524585" y="2747341"/>
                </a:cubicBezTo>
                <a:cubicBezTo>
                  <a:pt x="306008" y="2473527"/>
                  <a:pt x="197870" y="2266441"/>
                  <a:pt x="110439" y="1808551"/>
                </a:cubicBezTo>
                <a:cubicBezTo>
                  <a:pt x="23008" y="1350661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1905000" y="2362200"/>
            <a:ext cx="1294607" cy="674986"/>
          </a:xfrm>
          <a:prstGeom prst="ellipse">
            <a:avLst/>
          </a:prstGeom>
          <a:noFill/>
          <a:ln w="9525" cap="flat" cmpd="sng" algn="ctr">
            <a:solidFill>
              <a:schemeClr val="accent1">
                <a:shade val="95000"/>
                <a:satMod val="105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981200" y="609600"/>
            <a:ext cx="2101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10 yards deep,</a:t>
            </a:r>
          </a:p>
          <a:p>
            <a:pPr algn="ctr"/>
            <a:r>
              <a:rPr lang="en-US" dirty="0" smtClean="0"/>
              <a:t>2 yards outside hash</a:t>
            </a:r>
            <a:endParaRPr lang="en-US" dirty="0"/>
          </a:p>
        </p:txBody>
      </p:sp>
      <p:sp>
        <p:nvSpPr>
          <p:cNvPr id="49" name="Freeform 48"/>
          <p:cNvSpPr/>
          <p:nvPr/>
        </p:nvSpPr>
        <p:spPr>
          <a:xfrm>
            <a:off x="151854" y="2512644"/>
            <a:ext cx="483170" cy="490104"/>
          </a:xfrm>
          <a:custGeom>
            <a:avLst/>
            <a:gdLst>
              <a:gd name="connsiteX0" fmla="*/ 483170 w 483170"/>
              <a:gd name="connsiteY0" fmla="*/ 345144 h 490104"/>
              <a:gd name="connsiteX1" fmla="*/ 400341 w 483170"/>
              <a:gd name="connsiteY1" fmla="*/ 455590 h 490104"/>
              <a:gd name="connsiteX2" fmla="*/ 165658 w 483170"/>
              <a:gd name="connsiteY2" fmla="*/ 414172 h 490104"/>
              <a:gd name="connsiteX3" fmla="*/ 0 w 483170"/>
              <a:gd name="connsiteY3" fmla="*/ 0 h 490104"/>
              <a:gd name="connsiteX4" fmla="*/ 0 w 483170"/>
              <a:gd name="connsiteY4" fmla="*/ 0 h 490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170" h="490104">
                <a:moveTo>
                  <a:pt x="483170" y="345144"/>
                </a:moveTo>
                <a:cubicBezTo>
                  <a:pt x="468215" y="394614"/>
                  <a:pt x="453260" y="444085"/>
                  <a:pt x="400341" y="455590"/>
                </a:cubicBezTo>
                <a:cubicBezTo>
                  <a:pt x="347422" y="467095"/>
                  <a:pt x="232381" y="490104"/>
                  <a:pt x="165658" y="414172"/>
                </a:cubicBezTo>
                <a:cubicBezTo>
                  <a:pt x="98935" y="338240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18</cp:revision>
  <dcterms:created xsi:type="dcterms:W3CDTF">2014-01-20T15:46:03Z</dcterms:created>
  <dcterms:modified xsi:type="dcterms:W3CDTF">2014-01-20T15:51:18Z</dcterms:modified>
</cp:coreProperties>
</file>