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6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410200" y="3733800"/>
            <a:ext cx="4572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343400" y="3733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876800" y="3733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276600" y="3733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743200" y="3733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810000" y="3733800"/>
            <a:ext cx="457200" cy="2286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382000" y="40386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447800" y="39624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495800" y="4876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810000" y="4876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152400" y="3733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05000" y="152400"/>
            <a:ext cx="5299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2x2 Formation, 11 Personnel (TE to Field)</a:t>
            </a:r>
            <a:endParaRPr lang="en-US" sz="2400" u="sng" dirty="0"/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993627" y="3659832"/>
            <a:ext cx="6091535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4725838" y="3654574"/>
            <a:ext cx="6091535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10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Adrian College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Jeff Hancock</dc:creator>
  <cp:lastModifiedBy>Jeff Hancock</cp:lastModifiedBy>
  <cp:revision>9</cp:revision>
  <dcterms:created xsi:type="dcterms:W3CDTF">2014-01-20T14:39:24Z</dcterms:created>
  <dcterms:modified xsi:type="dcterms:W3CDTF">2014-01-20T14:43:53Z</dcterms:modified>
</cp:coreProperties>
</file>