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8C85-4966-4492-928E-7F383F1B0B1E}" type="datetimeFigureOut">
              <a:rPr lang="en-US" smtClean="0"/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C4E71-8F71-4471-9621-2FC98618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901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8C85-4966-4492-928E-7F383F1B0B1E}" type="datetimeFigureOut">
              <a:rPr lang="en-US" smtClean="0"/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C4E71-8F71-4471-9621-2FC98618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80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8C85-4966-4492-928E-7F383F1B0B1E}" type="datetimeFigureOut">
              <a:rPr lang="en-US" smtClean="0"/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C4E71-8F71-4471-9621-2FC98618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90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8C85-4966-4492-928E-7F383F1B0B1E}" type="datetimeFigureOut">
              <a:rPr lang="en-US" smtClean="0"/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C4E71-8F71-4471-9621-2FC98618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35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8C85-4966-4492-928E-7F383F1B0B1E}" type="datetimeFigureOut">
              <a:rPr lang="en-US" smtClean="0"/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C4E71-8F71-4471-9621-2FC98618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2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8C85-4966-4492-928E-7F383F1B0B1E}" type="datetimeFigureOut">
              <a:rPr lang="en-US" smtClean="0"/>
              <a:t>6/8/2012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C4E71-8F71-4471-9621-2FC98618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345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8C85-4966-4492-928E-7F383F1B0B1E}" type="datetimeFigureOut">
              <a:rPr lang="en-US" smtClean="0"/>
              <a:t>6/8/2012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C4E71-8F71-4471-9621-2FC98618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215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8C85-4966-4492-928E-7F383F1B0B1E}" type="datetimeFigureOut">
              <a:rPr lang="en-US" smtClean="0"/>
              <a:t>6/8/2012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C4E71-8F71-4471-9621-2FC98618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75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8C85-4966-4492-928E-7F383F1B0B1E}" type="datetimeFigureOut">
              <a:rPr lang="en-US" smtClean="0"/>
              <a:t>6/8/2012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C4E71-8F71-4471-9621-2FC98618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8C85-4966-4492-928E-7F383F1B0B1E}" type="datetimeFigureOut">
              <a:rPr lang="en-US" smtClean="0"/>
              <a:t>6/8/2012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C4E71-8F71-4471-9621-2FC98618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2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8C85-4966-4492-928E-7F383F1B0B1E}" type="datetimeFigureOut">
              <a:rPr lang="en-US" smtClean="0"/>
              <a:t>6/8/2012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C4E71-8F71-4471-9621-2FC98618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15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D8C85-4966-4492-928E-7F383F1B0B1E}" type="datetimeFigureOut">
              <a:rPr lang="en-US" smtClean="0"/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C4E71-8F71-4471-9621-2FC98618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50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ontent.sportslogos.net/logos/32/721/full/25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3733800" cy="1251857"/>
          </a:xfrm>
        </p:spPr>
        <p:txBody>
          <a:bodyPr>
            <a:normAutofit fontScale="90000"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>Kentucky</a:t>
            </a:r>
            <a:endParaRPr lang="en-US" sz="8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5600" y="5105400"/>
            <a:ext cx="2438400" cy="1752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Mesh Concept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57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Kentucky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Mesh Concept</a:t>
            </a:r>
          </a:p>
          <a:p>
            <a:r>
              <a:rPr lang="en-US" dirty="0" smtClean="0"/>
              <a:t>In 2x2 the Y and H will always “mesh” with Y setting the depth at 6 yards</a:t>
            </a:r>
          </a:p>
          <a:p>
            <a:r>
              <a:rPr lang="en-US" dirty="0" smtClean="0"/>
              <a:t>Sit after the Mesh vs. Zone and gain ground and run after the Mesh vs. Man</a:t>
            </a:r>
          </a:p>
          <a:p>
            <a:r>
              <a:rPr lang="en-US" dirty="0" smtClean="0"/>
              <a:t>X and Z run Read Routes (Fades vs. </a:t>
            </a:r>
            <a:r>
              <a:rPr lang="en-US" dirty="0" err="1" smtClean="0"/>
              <a:t>Cov</a:t>
            </a:r>
            <a:r>
              <a:rPr lang="en-US" dirty="0" smtClean="0"/>
              <a:t>. 2 and Digs vs. </a:t>
            </a:r>
            <a:r>
              <a:rPr lang="en-US" dirty="0" err="1" smtClean="0"/>
              <a:t>Cov</a:t>
            </a:r>
            <a:r>
              <a:rPr lang="en-US" dirty="0" smtClean="0"/>
              <a:t>. 3)</a:t>
            </a:r>
          </a:p>
          <a:p>
            <a:r>
              <a:rPr lang="en-US" dirty="0" smtClean="0"/>
              <a:t>In 3x1 the Y will mesh with the backside X or 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20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Isosceles Triangle 61"/>
          <p:cNvSpPr/>
          <p:nvPr/>
        </p:nvSpPr>
        <p:spPr>
          <a:xfrm>
            <a:off x="7958955" y="2078812"/>
            <a:ext cx="943415" cy="556828"/>
          </a:xfrm>
          <a:prstGeom prst="triangl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1767312" y="1041844"/>
            <a:ext cx="556935" cy="4360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801624" y="2220356"/>
            <a:ext cx="556935" cy="4360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6880383" y="1011322"/>
            <a:ext cx="556935" cy="4360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 2"/>
          <p:cNvSpPr/>
          <p:nvPr/>
        </p:nvSpPr>
        <p:spPr>
          <a:xfrm flipH="1" flipV="1">
            <a:off x="468566" y="2718369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93751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42900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66344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21208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 flipH="1" flipV="1">
            <a:off x="7178040" y="2722872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 flipH="1" flipV="1">
            <a:off x="4990586" y="2342110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 flipH="1" flipV="1">
            <a:off x="1880811" y="1163598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6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 flipH="1" flipV="1">
            <a:off x="1606491" y="2570242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Freeform 16"/>
          <p:cNvSpPr/>
          <p:nvPr/>
        </p:nvSpPr>
        <p:spPr>
          <a:xfrm flipH="1" flipV="1">
            <a:off x="4062512" y="320279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 flipH="1" flipV="1">
            <a:off x="2697480" y="3231070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6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Freeform 18"/>
          <p:cNvSpPr/>
          <p:nvPr/>
        </p:nvSpPr>
        <p:spPr>
          <a:xfrm flipH="1" flipV="1">
            <a:off x="7021692" y="1153271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 flipH="1" flipV="1">
            <a:off x="8287670" y="2321271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Freeform 20"/>
          <p:cNvSpPr/>
          <p:nvPr/>
        </p:nvSpPr>
        <p:spPr>
          <a:xfrm flipH="1" flipV="1">
            <a:off x="3291840" y="2380469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 flipH="1" flipV="1">
            <a:off x="5394960" y="317222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5241770" y="3362364"/>
            <a:ext cx="283521" cy="16002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4161768" y="3426059"/>
            <a:ext cx="224677" cy="112872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2971800" y="3338059"/>
            <a:ext cx="80010" cy="246075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777740" y="3265842"/>
            <a:ext cx="171450" cy="339691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611880" y="3283228"/>
            <a:ext cx="5445" cy="354402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9" name="Picture 30" descr="MSOfficePNG.pn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795" y="3530640"/>
            <a:ext cx="251460" cy="243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Straight Connector 35"/>
          <p:cNvCxnSpPr/>
          <p:nvPr/>
        </p:nvCxnSpPr>
        <p:spPr>
          <a:xfrm flipH="1">
            <a:off x="4777740" y="4763834"/>
            <a:ext cx="2641109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7418850" y="3913987"/>
            <a:ext cx="1204275" cy="84984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6" name="Picture 37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930201">
            <a:off x="5329114" y="3131066"/>
            <a:ext cx="184556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8" name="Picture 39" descr="MSOfficePNG(1).pn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317" y="3107146"/>
            <a:ext cx="197168" cy="283521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9" name="Picture 40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907999">
            <a:off x="4872407" y="3079623"/>
            <a:ext cx="184556" cy="30289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0" name="Picture 41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45000">
            <a:off x="4228308" y="3126385"/>
            <a:ext cx="185894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5" name="TextBox 46"/>
          <p:cNvSpPr txBox="1">
            <a:spLocks noChangeArrowheads="1"/>
          </p:cNvSpPr>
          <p:nvPr/>
        </p:nvSpPr>
        <p:spPr bwMode="auto">
          <a:xfrm>
            <a:off x="2045780" y="5868351"/>
            <a:ext cx="5367188" cy="573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34" tIns="39967" rIns="79934" bIns="3996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Kentucky vs. Cover 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1368" y="3460290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X</a:t>
            </a:r>
          </a:p>
        </p:txBody>
      </p:sp>
      <p:sp>
        <p:nvSpPr>
          <p:cNvPr id="40993" name="Rectangle 40992"/>
          <p:cNvSpPr/>
          <p:nvPr/>
        </p:nvSpPr>
        <p:spPr>
          <a:xfrm>
            <a:off x="1555555" y="3918122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0994" name="Rectangle 40993"/>
          <p:cNvSpPr/>
          <p:nvPr/>
        </p:nvSpPr>
        <p:spPr>
          <a:xfrm>
            <a:off x="6394910" y="342150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41006" name="Rectangle 41005"/>
          <p:cNvSpPr/>
          <p:nvPr/>
        </p:nvSpPr>
        <p:spPr>
          <a:xfrm>
            <a:off x="7958955" y="377404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Z</a:t>
            </a:r>
          </a:p>
        </p:txBody>
      </p:sp>
      <p:sp>
        <p:nvSpPr>
          <p:cNvPr id="58" name="Oval 57"/>
          <p:cNvSpPr/>
          <p:nvPr/>
        </p:nvSpPr>
        <p:spPr>
          <a:xfrm>
            <a:off x="4061659" y="4440047"/>
            <a:ext cx="205740" cy="185910"/>
          </a:xfrm>
          <a:prstGeom prst="ellipse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687" tIns="39344" rIns="78687" bIns="39344" anchor="ctr"/>
          <a:lstStyle/>
          <a:p>
            <a:pPr algn="ctr" defTabSz="786933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008" name="TextBox 41007"/>
          <p:cNvSpPr txBox="1"/>
          <p:nvPr/>
        </p:nvSpPr>
        <p:spPr>
          <a:xfrm>
            <a:off x="4559340" y="453300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H="1" flipV="1">
            <a:off x="304800" y="228600"/>
            <a:ext cx="432895" cy="335553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endCxn id="9" idx="3"/>
          </p:cNvCxnSpPr>
          <p:nvPr/>
        </p:nvCxnSpPr>
        <p:spPr>
          <a:xfrm flipV="1">
            <a:off x="4321255" y="2201410"/>
            <a:ext cx="2428240" cy="236989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1767312" y="2220356"/>
            <a:ext cx="2512822" cy="12175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8153880" y="228600"/>
            <a:ext cx="469599" cy="222913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41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45000">
            <a:off x="2902402" y="3171060"/>
            <a:ext cx="185894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5" name="Straight Connector 44"/>
          <p:cNvCxnSpPr/>
          <p:nvPr/>
        </p:nvCxnSpPr>
        <p:spPr>
          <a:xfrm>
            <a:off x="5669280" y="2457734"/>
            <a:ext cx="198120" cy="225017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4280134" y="2342110"/>
            <a:ext cx="2318518" cy="126342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2834640" y="2303205"/>
            <a:ext cx="322617" cy="154529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743651" y="2438399"/>
            <a:ext cx="2593181" cy="160546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8153880" y="2457734"/>
            <a:ext cx="0" cy="1406836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30559" y="762000"/>
            <a:ext cx="63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Peek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83530" y="49946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47809" y="201674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402272" y="19204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86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4244689" y="670289"/>
            <a:ext cx="556935" cy="4360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8109529" y="728622"/>
            <a:ext cx="556935" cy="4360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 2"/>
          <p:cNvSpPr/>
          <p:nvPr/>
        </p:nvSpPr>
        <p:spPr>
          <a:xfrm flipH="1" flipV="1">
            <a:off x="331406" y="911647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93751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42900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66344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21208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 flipH="1" flipV="1">
            <a:off x="4701047" y="3169552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 flipH="1" flipV="1">
            <a:off x="4990586" y="2342110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 flipH="1" flipV="1">
            <a:off x="4372338" y="818021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6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 flipH="1" flipV="1">
            <a:off x="1492992" y="238456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Freeform 16"/>
          <p:cNvSpPr/>
          <p:nvPr/>
        </p:nvSpPr>
        <p:spPr>
          <a:xfrm flipH="1" flipV="1">
            <a:off x="4062512" y="320279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 flipH="1" flipV="1">
            <a:off x="2697480" y="3231070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6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Freeform 18"/>
          <p:cNvSpPr/>
          <p:nvPr/>
        </p:nvSpPr>
        <p:spPr>
          <a:xfrm flipH="1" flipV="1">
            <a:off x="6913239" y="2490171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 flipH="1" flipV="1">
            <a:off x="8287670" y="85037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Freeform 20"/>
          <p:cNvSpPr/>
          <p:nvPr/>
        </p:nvSpPr>
        <p:spPr>
          <a:xfrm flipH="1" flipV="1">
            <a:off x="3291840" y="2380469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 flipH="1" flipV="1">
            <a:off x="5394960" y="317222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5241770" y="3362364"/>
            <a:ext cx="283521" cy="16002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4161768" y="3426059"/>
            <a:ext cx="224677" cy="112872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2971800" y="3338059"/>
            <a:ext cx="80010" cy="246075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777740" y="3265842"/>
            <a:ext cx="171450" cy="339691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611880" y="3283228"/>
            <a:ext cx="5445" cy="354402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9" name="Picture 30" descr="MSOfficePNG.pn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795" y="3530640"/>
            <a:ext cx="251460" cy="243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Straight Connector 35"/>
          <p:cNvCxnSpPr/>
          <p:nvPr/>
        </p:nvCxnSpPr>
        <p:spPr>
          <a:xfrm flipH="1">
            <a:off x="4777740" y="4763834"/>
            <a:ext cx="2641109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7418850" y="3913987"/>
            <a:ext cx="1204275" cy="84984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6" name="Picture 37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930201">
            <a:off x="5329114" y="3131066"/>
            <a:ext cx="184556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8" name="Picture 39" descr="MSOfficePNG(1).pn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317" y="3107146"/>
            <a:ext cx="197168" cy="283521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9" name="Picture 40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907999">
            <a:off x="4872407" y="3079623"/>
            <a:ext cx="184556" cy="30289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0" name="Picture 41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45000">
            <a:off x="4228308" y="3126385"/>
            <a:ext cx="185894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5" name="TextBox 46"/>
          <p:cNvSpPr txBox="1">
            <a:spLocks noChangeArrowheads="1"/>
          </p:cNvSpPr>
          <p:nvPr/>
        </p:nvSpPr>
        <p:spPr bwMode="auto">
          <a:xfrm>
            <a:off x="2045780" y="5868351"/>
            <a:ext cx="5367188" cy="573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34" tIns="39967" rIns="79934" bIns="3996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Kentucky vs. Cover 3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1368" y="3460290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X</a:t>
            </a:r>
          </a:p>
        </p:txBody>
      </p:sp>
      <p:sp>
        <p:nvSpPr>
          <p:cNvPr id="40993" name="Rectangle 40992"/>
          <p:cNvSpPr/>
          <p:nvPr/>
        </p:nvSpPr>
        <p:spPr>
          <a:xfrm>
            <a:off x="1555555" y="3918122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0994" name="Rectangle 40993"/>
          <p:cNvSpPr/>
          <p:nvPr/>
        </p:nvSpPr>
        <p:spPr>
          <a:xfrm>
            <a:off x="6394910" y="342150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41006" name="Rectangle 41005"/>
          <p:cNvSpPr/>
          <p:nvPr/>
        </p:nvSpPr>
        <p:spPr>
          <a:xfrm>
            <a:off x="7958955" y="377404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Z</a:t>
            </a:r>
          </a:p>
        </p:txBody>
      </p:sp>
      <p:sp>
        <p:nvSpPr>
          <p:cNvPr id="58" name="Oval 57"/>
          <p:cNvSpPr/>
          <p:nvPr/>
        </p:nvSpPr>
        <p:spPr>
          <a:xfrm>
            <a:off x="4061659" y="4440047"/>
            <a:ext cx="205740" cy="185910"/>
          </a:xfrm>
          <a:prstGeom prst="ellipse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687" tIns="39344" rIns="78687" bIns="39344" anchor="ctr"/>
          <a:lstStyle/>
          <a:p>
            <a:pPr algn="ctr" defTabSz="786933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008" name="TextBox 41007"/>
          <p:cNvSpPr txBox="1"/>
          <p:nvPr/>
        </p:nvSpPr>
        <p:spPr>
          <a:xfrm>
            <a:off x="4559340" y="453300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68566" y="1345851"/>
            <a:ext cx="1656997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4336832" y="2205588"/>
            <a:ext cx="2428240" cy="236989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1767312" y="2220356"/>
            <a:ext cx="2512822" cy="12175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 flipV="1">
            <a:off x="6894256" y="1447409"/>
            <a:ext cx="1555228" cy="1933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41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45000">
            <a:off x="2902402" y="3171060"/>
            <a:ext cx="185894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9" name="Straight Connector 48"/>
          <p:cNvCxnSpPr/>
          <p:nvPr/>
        </p:nvCxnSpPr>
        <p:spPr>
          <a:xfrm flipH="1" flipV="1">
            <a:off x="4280134" y="2342110"/>
            <a:ext cx="2318518" cy="126342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743651" y="2438399"/>
            <a:ext cx="2593181" cy="160546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8153880" y="1466743"/>
            <a:ext cx="295604" cy="2397827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30559" y="762000"/>
            <a:ext cx="63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Peek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83530" y="49946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46123" y="18510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63" name="Straight Connector 62"/>
          <p:cNvCxnSpPr/>
          <p:nvPr/>
        </p:nvCxnSpPr>
        <p:spPr>
          <a:xfrm flipH="1" flipV="1">
            <a:off x="468566" y="1356178"/>
            <a:ext cx="201246" cy="2249356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48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4244689" y="670289"/>
            <a:ext cx="556935" cy="4360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8109529" y="728622"/>
            <a:ext cx="556935" cy="4360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 2"/>
          <p:cNvSpPr/>
          <p:nvPr/>
        </p:nvSpPr>
        <p:spPr>
          <a:xfrm flipH="1" flipV="1">
            <a:off x="331406" y="911647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93751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42900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66344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21208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 flipH="1" flipV="1">
            <a:off x="4701047" y="3169552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 flipH="1" flipV="1">
            <a:off x="4990586" y="2342110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 flipH="1" flipV="1">
            <a:off x="4372338" y="818021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6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 flipH="1" flipV="1">
            <a:off x="1492992" y="238456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Freeform 16"/>
          <p:cNvSpPr/>
          <p:nvPr/>
        </p:nvSpPr>
        <p:spPr>
          <a:xfrm flipH="1" flipV="1">
            <a:off x="4062512" y="320279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 flipH="1" flipV="1">
            <a:off x="2697480" y="3231070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6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Freeform 18"/>
          <p:cNvSpPr/>
          <p:nvPr/>
        </p:nvSpPr>
        <p:spPr>
          <a:xfrm flipH="1" flipV="1">
            <a:off x="6913239" y="2490171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 flipH="1" flipV="1">
            <a:off x="8287670" y="85037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Freeform 20"/>
          <p:cNvSpPr/>
          <p:nvPr/>
        </p:nvSpPr>
        <p:spPr>
          <a:xfrm flipH="1" flipV="1">
            <a:off x="3291840" y="2380469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 flipH="1" flipV="1">
            <a:off x="5394960" y="317222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5241770" y="3362364"/>
            <a:ext cx="283521" cy="16002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4161768" y="3426059"/>
            <a:ext cx="224677" cy="112872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2971800" y="3338059"/>
            <a:ext cx="80010" cy="246075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777740" y="3265842"/>
            <a:ext cx="171450" cy="339691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611880" y="3283228"/>
            <a:ext cx="5445" cy="354402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9" name="Picture 30" descr="MSOfficePNG.pn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795" y="3530640"/>
            <a:ext cx="251460" cy="243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Straight Connector 35"/>
          <p:cNvCxnSpPr/>
          <p:nvPr/>
        </p:nvCxnSpPr>
        <p:spPr>
          <a:xfrm flipH="1">
            <a:off x="787891" y="4675424"/>
            <a:ext cx="2641109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468566" y="3944160"/>
            <a:ext cx="313821" cy="73126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6" name="Picture 37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930201">
            <a:off x="5329114" y="3131066"/>
            <a:ext cx="184556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8" name="Picture 39" descr="MSOfficePNG(1).pn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317" y="3107146"/>
            <a:ext cx="197168" cy="283521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9" name="Picture 40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907999">
            <a:off x="4872407" y="3079623"/>
            <a:ext cx="184556" cy="30289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0" name="Picture 41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45000">
            <a:off x="4228308" y="3126385"/>
            <a:ext cx="185894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5" name="TextBox 46"/>
          <p:cNvSpPr txBox="1">
            <a:spLocks noChangeArrowheads="1"/>
          </p:cNvSpPr>
          <p:nvPr/>
        </p:nvSpPr>
        <p:spPr bwMode="auto">
          <a:xfrm>
            <a:off x="2045780" y="5868351"/>
            <a:ext cx="5367188" cy="573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34" tIns="39967" rIns="79934" bIns="3996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Kentucky (3x1) vs. Cover 3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565926" y="3482495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X</a:t>
            </a:r>
          </a:p>
        </p:txBody>
      </p:sp>
      <p:sp>
        <p:nvSpPr>
          <p:cNvPr id="40993" name="Rectangle 40992"/>
          <p:cNvSpPr/>
          <p:nvPr/>
        </p:nvSpPr>
        <p:spPr>
          <a:xfrm>
            <a:off x="5755266" y="3774040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0994" name="Rectangle 40993"/>
          <p:cNvSpPr/>
          <p:nvPr/>
        </p:nvSpPr>
        <p:spPr>
          <a:xfrm>
            <a:off x="6394910" y="342150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41006" name="Rectangle 41005"/>
          <p:cNvSpPr/>
          <p:nvPr/>
        </p:nvSpPr>
        <p:spPr>
          <a:xfrm>
            <a:off x="7958955" y="377404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Z</a:t>
            </a:r>
          </a:p>
        </p:txBody>
      </p:sp>
      <p:sp>
        <p:nvSpPr>
          <p:cNvPr id="58" name="Oval 57"/>
          <p:cNvSpPr/>
          <p:nvPr/>
        </p:nvSpPr>
        <p:spPr>
          <a:xfrm>
            <a:off x="4061659" y="4440047"/>
            <a:ext cx="205740" cy="185910"/>
          </a:xfrm>
          <a:prstGeom prst="ellipse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687" tIns="39344" rIns="78687" bIns="39344" anchor="ctr"/>
          <a:lstStyle/>
          <a:p>
            <a:pPr algn="ctr" defTabSz="786933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008" name="TextBox 41007"/>
          <p:cNvSpPr txBox="1"/>
          <p:nvPr/>
        </p:nvSpPr>
        <p:spPr>
          <a:xfrm>
            <a:off x="3234075" y="444459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6767833" y="2973822"/>
            <a:ext cx="1656997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4336832" y="2205588"/>
            <a:ext cx="2428240" cy="236989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1767312" y="2220356"/>
            <a:ext cx="2512822" cy="12175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 flipV="1">
            <a:off x="6894256" y="1447409"/>
            <a:ext cx="1555228" cy="1933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41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45000">
            <a:off x="2902402" y="3171060"/>
            <a:ext cx="185894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9" name="Straight Connector 48"/>
          <p:cNvCxnSpPr/>
          <p:nvPr/>
        </p:nvCxnSpPr>
        <p:spPr>
          <a:xfrm flipH="1" flipV="1">
            <a:off x="4280134" y="2342110"/>
            <a:ext cx="2318518" cy="126342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767312" y="2438399"/>
            <a:ext cx="2569520" cy="1092241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8153880" y="1466743"/>
            <a:ext cx="295604" cy="2397827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30559" y="762000"/>
            <a:ext cx="63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Peek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32954" y="49062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46123" y="18510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5967023" y="2973822"/>
            <a:ext cx="798049" cy="90935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41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4244689" y="670289"/>
            <a:ext cx="556935" cy="4360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8109529" y="728622"/>
            <a:ext cx="556935" cy="4360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 2"/>
          <p:cNvSpPr/>
          <p:nvPr/>
        </p:nvSpPr>
        <p:spPr>
          <a:xfrm flipH="1" flipV="1">
            <a:off x="331406" y="911647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93751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42900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66344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21208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 flipH="1" flipV="1">
            <a:off x="4701047" y="3169552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 flipH="1" flipV="1">
            <a:off x="4990586" y="2342110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 flipH="1" flipV="1">
            <a:off x="4372338" y="818021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6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 flipH="1" flipV="1">
            <a:off x="1492992" y="238456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Freeform 16"/>
          <p:cNvSpPr/>
          <p:nvPr/>
        </p:nvSpPr>
        <p:spPr>
          <a:xfrm flipH="1" flipV="1">
            <a:off x="4062512" y="320279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 flipH="1" flipV="1">
            <a:off x="2697480" y="3231070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6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Freeform 18"/>
          <p:cNvSpPr/>
          <p:nvPr/>
        </p:nvSpPr>
        <p:spPr>
          <a:xfrm flipH="1" flipV="1">
            <a:off x="6913239" y="2490171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 flipH="1" flipV="1">
            <a:off x="8287670" y="85037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Freeform 20"/>
          <p:cNvSpPr/>
          <p:nvPr/>
        </p:nvSpPr>
        <p:spPr>
          <a:xfrm flipH="1" flipV="1">
            <a:off x="3291840" y="2380469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 flipH="1" flipV="1">
            <a:off x="5394960" y="317222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5241770" y="3362364"/>
            <a:ext cx="283521" cy="16002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4161768" y="3426059"/>
            <a:ext cx="224677" cy="112872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2971800" y="3338059"/>
            <a:ext cx="80010" cy="246075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777740" y="3265842"/>
            <a:ext cx="171450" cy="339691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611880" y="3283228"/>
            <a:ext cx="5445" cy="354402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9" name="Picture 30" descr="MSOfficePNG.pn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795" y="3530640"/>
            <a:ext cx="251460" cy="243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Straight Connector 35"/>
          <p:cNvCxnSpPr/>
          <p:nvPr/>
        </p:nvCxnSpPr>
        <p:spPr>
          <a:xfrm>
            <a:off x="2349477" y="1447409"/>
            <a:ext cx="1" cy="2480432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2340709" y="228600"/>
            <a:ext cx="1720950" cy="1238143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6" name="Picture 37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930201">
            <a:off x="5329114" y="3131066"/>
            <a:ext cx="184556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8" name="Picture 39" descr="MSOfficePNG(1).pn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317" y="3107146"/>
            <a:ext cx="197168" cy="283521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9" name="Picture 40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907999">
            <a:off x="4872407" y="3079623"/>
            <a:ext cx="184556" cy="30289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0" name="Picture 41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45000">
            <a:off x="4228308" y="3126385"/>
            <a:ext cx="185894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5" name="TextBox 46"/>
          <p:cNvSpPr txBox="1">
            <a:spLocks noChangeArrowheads="1"/>
          </p:cNvSpPr>
          <p:nvPr/>
        </p:nvSpPr>
        <p:spPr bwMode="auto">
          <a:xfrm>
            <a:off x="914400" y="5868351"/>
            <a:ext cx="6498568" cy="573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34" tIns="39967" rIns="79934" bIns="3996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Kentucky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Post (3x1) vs. Cover 3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565926" y="3482495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X</a:t>
            </a:r>
          </a:p>
        </p:txBody>
      </p:sp>
      <p:sp>
        <p:nvSpPr>
          <p:cNvPr id="40993" name="Rectangle 40992"/>
          <p:cNvSpPr/>
          <p:nvPr/>
        </p:nvSpPr>
        <p:spPr>
          <a:xfrm>
            <a:off x="5755266" y="3774040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0994" name="Rectangle 40993"/>
          <p:cNvSpPr/>
          <p:nvPr/>
        </p:nvSpPr>
        <p:spPr>
          <a:xfrm>
            <a:off x="6394910" y="342150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41006" name="Rectangle 41005"/>
          <p:cNvSpPr/>
          <p:nvPr/>
        </p:nvSpPr>
        <p:spPr>
          <a:xfrm>
            <a:off x="7958955" y="377404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Z</a:t>
            </a:r>
          </a:p>
        </p:txBody>
      </p:sp>
      <p:sp>
        <p:nvSpPr>
          <p:cNvPr id="58" name="Oval 57"/>
          <p:cNvSpPr/>
          <p:nvPr/>
        </p:nvSpPr>
        <p:spPr>
          <a:xfrm>
            <a:off x="4061659" y="4440047"/>
            <a:ext cx="205740" cy="185910"/>
          </a:xfrm>
          <a:prstGeom prst="ellipse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687" tIns="39344" rIns="78687" bIns="39344" anchor="ctr"/>
          <a:lstStyle/>
          <a:p>
            <a:pPr algn="ctr" defTabSz="786933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008" name="TextBox 41007"/>
          <p:cNvSpPr txBox="1"/>
          <p:nvPr/>
        </p:nvSpPr>
        <p:spPr>
          <a:xfrm>
            <a:off x="2151678" y="378741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6767833" y="2973822"/>
            <a:ext cx="1656997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4336832" y="2205588"/>
            <a:ext cx="2428240" cy="236989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1219200" y="2133600"/>
            <a:ext cx="3060934" cy="20851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 flipV="1">
            <a:off x="6894256" y="1447409"/>
            <a:ext cx="1555228" cy="1933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41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45000">
            <a:off x="2902402" y="3171060"/>
            <a:ext cx="185894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9" name="Straight Connector 48"/>
          <p:cNvCxnSpPr/>
          <p:nvPr/>
        </p:nvCxnSpPr>
        <p:spPr>
          <a:xfrm flipH="1" flipV="1">
            <a:off x="4280134" y="2342110"/>
            <a:ext cx="2318518" cy="126342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767312" y="2438399"/>
            <a:ext cx="2569520" cy="1092241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8153880" y="1466743"/>
            <a:ext cx="295604" cy="2397827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30559" y="762000"/>
            <a:ext cx="63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Peek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87559" y="311813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46123" y="18510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5967023" y="2973822"/>
            <a:ext cx="798049" cy="90935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015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6700299" y="798124"/>
            <a:ext cx="556935" cy="4360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6771931" y="2324082"/>
            <a:ext cx="556935" cy="4360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 2"/>
          <p:cNvSpPr/>
          <p:nvPr/>
        </p:nvSpPr>
        <p:spPr>
          <a:xfrm flipH="1" flipV="1">
            <a:off x="4217670" y="2342109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93751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42900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66344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212080" y="3594833"/>
            <a:ext cx="205740" cy="192580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 flipH="1" flipV="1">
            <a:off x="4701047" y="3169552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 flipH="1" flipV="1">
            <a:off x="5618106" y="2342110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 flipH="1" flipV="1">
            <a:off x="2574018" y="1137921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6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 flipH="1" flipV="1">
            <a:off x="1492992" y="238456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Freeform 16"/>
          <p:cNvSpPr/>
          <p:nvPr/>
        </p:nvSpPr>
        <p:spPr>
          <a:xfrm flipH="1" flipV="1">
            <a:off x="4062512" y="320279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 flipH="1" flipV="1">
            <a:off x="2697480" y="3231070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6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Freeform 18"/>
          <p:cNvSpPr/>
          <p:nvPr/>
        </p:nvSpPr>
        <p:spPr>
          <a:xfrm flipH="1" flipV="1">
            <a:off x="6913239" y="2490171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 flipH="1" flipV="1">
            <a:off x="6901640" y="895438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5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Freeform 20"/>
          <p:cNvSpPr/>
          <p:nvPr/>
        </p:nvSpPr>
        <p:spPr>
          <a:xfrm flipH="1" flipV="1">
            <a:off x="2798717" y="2380469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 flipH="1" flipV="1">
            <a:off x="5394960" y="3172226"/>
            <a:ext cx="274320" cy="192580"/>
          </a:xfrm>
          <a:custGeom>
            <a:avLst/>
            <a:gdLst/>
            <a:ahLst/>
            <a:cxnLst/>
            <a:rect l="0" t="0" r="0" b="0"/>
            <a:pathLst>
              <a:path w="304801" h="228601">
                <a:moveTo>
                  <a:pt x="304800" y="228346"/>
                </a:moveTo>
                <a:lnTo>
                  <a:pt x="0" y="228600"/>
                </a:lnTo>
                <a:lnTo>
                  <a:pt x="152527" y="0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34" tIns="39967" rIns="79934" bIns="39967"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5241770" y="3362364"/>
            <a:ext cx="283521" cy="16002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4161768" y="3426059"/>
            <a:ext cx="224677" cy="112872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2971800" y="3338059"/>
            <a:ext cx="80010" cy="246075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777740" y="3265842"/>
            <a:ext cx="171450" cy="339691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611880" y="3283228"/>
            <a:ext cx="5445" cy="354402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9" name="Picture 30" descr="MSOfficePNG.pn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795" y="3530640"/>
            <a:ext cx="251460" cy="243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" name="Straight Connector 35"/>
          <p:cNvCxnSpPr/>
          <p:nvPr/>
        </p:nvCxnSpPr>
        <p:spPr>
          <a:xfrm flipH="1">
            <a:off x="787891" y="4675424"/>
            <a:ext cx="2641109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468566" y="3944160"/>
            <a:ext cx="313821" cy="73126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6" name="Picture 37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930201">
            <a:off x="5329114" y="3131066"/>
            <a:ext cx="184556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8" name="Picture 39" descr="MSOfficePNG(1).pn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317" y="3107146"/>
            <a:ext cx="197168" cy="283521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9" name="Picture 40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907999">
            <a:off x="4872407" y="3079623"/>
            <a:ext cx="184556" cy="30289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0" name="Picture 41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45000">
            <a:off x="4228308" y="3126385"/>
            <a:ext cx="185894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5" name="TextBox 46"/>
          <p:cNvSpPr txBox="1">
            <a:spLocks noChangeArrowheads="1"/>
          </p:cNvSpPr>
          <p:nvPr/>
        </p:nvSpPr>
        <p:spPr bwMode="auto">
          <a:xfrm>
            <a:off x="1066800" y="5868351"/>
            <a:ext cx="6865445" cy="573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9934" tIns="39967" rIns="79934" bIns="3996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Kentucky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Z Corner(3x1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vs. Cover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565926" y="3482495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X</a:t>
            </a:r>
          </a:p>
        </p:txBody>
      </p:sp>
      <p:sp>
        <p:nvSpPr>
          <p:cNvPr id="40993" name="Rectangle 40992"/>
          <p:cNvSpPr/>
          <p:nvPr/>
        </p:nvSpPr>
        <p:spPr>
          <a:xfrm>
            <a:off x="5755266" y="3774040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40994" name="Rectangle 40993"/>
          <p:cNvSpPr/>
          <p:nvPr/>
        </p:nvSpPr>
        <p:spPr>
          <a:xfrm>
            <a:off x="6394910" y="342150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41006" name="Rectangle 41005"/>
          <p:cNvSpPr/>
          <p:nvPr/>
        </p:nvSpPr>
        <p:spPr>
          <a:xfrm>
            <a:off x="6855474" y="3731796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Z</a:t>
            </a:r>
          </a:p>
        </p:txBody>
      </p:sp>
      <p:sp>
        <p:nvSpPr>
          <p:cNvPr id="58" name="Oval 57"/>
          <p:cNvSpPr/>
          <p:nvPr/>
        </p:nvSpPr>
        <p:spPr>
          <a:xfrm>
            <a:off x="4061659" y="4440047"/>
            <a:ext cx="205740" cy="185910"/>
          </a:xfrm>
          <a:prstGeom prst="ellipse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687" tIns="39344" rIns="78687" bIns="39344" anchor="ctr"/>
          <a:lstStyle/>
          <a:p>
            <a:pPr algn="ctr" defTabSz="786933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008" name="TextBox 41007"/>
          <p:cNvSpPr txBox="1"/>
          <p:nvPr/>
        </p:nvSpPr>
        <p:spPr>
          <a:xfrm>
            <a:off x="3234075" y="444459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6767833" y="2973822"/>
            <a:ext cx="1656997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4336832" y="2205588"/>
            <a:ext cx="2428240" cy="236989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1767312" y="2220356"/>
            <a:ext cx="2512822" cy="12175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7050399" y="304800"/>
            <a:ext cx="1374431" cy="1181277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41" descr="MSOfficePNG(1).p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745000">
            <a:off x="2902402" y="3171060"/>
            <a:ext cx="185894" cy="304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9" name="Straight Connector 48"/>
          <p:cNvCxnSpPr/>
          <p:nvPr/>
        </p:nvCxnSpPr>
        <p:spPr>
          <a:xfrm flipH="1" flipV="1">
            <a:off x="4280134" y="2342110"/>
            <a:ext cx="2318518" cy="1263424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767312" y="2438399"/>
            <a:ext cx="2569520" cy="1092241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7050399" y="1485345"/>
            <a:ext cx="0" cy="239782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30559" y="762000"/>
            <a:ext cx="63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Peek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32954" y="49062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46123" y="18510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5967023" y="2973822"/>
            <a:ext cx="798049" cy="90935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630559" y="35306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58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159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Kentucky</vt:lpstr>
      <vt:lpstr>Kentucky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Kentucky</dc:title>
  <dc:creator>Lisa</dc:creator>
  <cp:lastModifiedBy>Lisa</cp:lastModifiedBy>
  <cp:revision>4</cp:revision>
  <dcterms:created xsi:type="dcterms:W3CDTF">2012-06-08T23:06:33Z</dcterms:created>
  <dcterms:modified xsi:type="dcterms:W3CDTF">2012-06-08T23:34:06Z</dcterms:modified>
</cp:coreProperties>
</file>